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Lst>
  <p:sldSz cy="5143500" cx="9144000"/>
  <p:notesSz cx="6858000" cy="9144000"/>
  <p:embeddedFontLst>
    <p:embeddedFont>
      <p:font typeface="Catamaran"/>
      <p:regular r:id="rId23"/>
      <p:bold r:id="rId24"/>
    </p:embeddedFont>
    <p:embeddedFont>
      <p:font typeface="Roboto"/>
      <p:regular r:id="rId25"/>
      <p:bold r:id="rId26"/>
      <p:italic r:id="rId27"/>
      <p:boldItalic r:id="rId28"/>
    </p:embeddedFont>
    <p:embeddedFont>
      <p:font typeface="Fira Sans Extra Condensed Medium"/>
      <p:regular r:id="rId29"/>
      <p:bold r:id="rId30"/>
      <p:italic r:id="rId31"/>
      <p:boldItalic r:id="rId32"/>
    </p:embeddedFont>
    <p:embeddedFont>
      <p:font typeface="EB Garamond"/>
      <p:regular r:id="rId33"/>
      <p:bold r:id="rId34"/>
      <p:italic r:id="rId35"/>
      <p:boldItalic r:id="rId36"/>
    </p:embeddedFont>
    <p:embeddedFont>
      <p:font typeface="Livvic"/>
      <p:regular r:id="rId37"/>
      <p:bold r:id="rId38"/>
      <p:italic r:id="rId39"/>
      <p:boldItalic r:id="rId40"/>
    </p:embeddedFont>
    <p:embeddedFont>
      <p:font typeface="Spectral"/>
      <p:regular r:id="rId41"/>
      <p:bold r:id="rId42"/>
      <p:italic r:id="rId43"/>
      <p:boldItalic r:id="rId44"/>
    </p:embeddedFont>
    <p:embeddedFont>
      <p:font typeface="Catamaran Light"/>
      <p:regular r:id="rId45"/>
      <p:bold r:id="rId46"/>
    </p:embeddedFont>
    <p:embeddedFont>
      <p:font typeface="Spectral Light"/>
      <p:regular r:id="rId47"/>
      <p:bold r:id="rId48"/>
      <p:italic r:id="rId49"/>
      <p:boldItalic r:id="rId50"/>
    </p:embeddedFont>
    <p:embeddedFont>
      <p:font typeface="Merriweather"/>
      <p:regular r:id="rId51"/>
      <p:bold r:id="rId52"/>
      <p:italic r:id="rId53"/>
      <p:boldItalic r:id="rId54"/>
    </p:embeddedFont>
    <p:embeddedFont>
      <p:font typeface="Catamaran ExtraLight"/>
      <p:regular r:id="rId55"/>
      <p:bold r:id="rId5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Livvic-boldItalic.fntdata"/><Relationship Id="rId42" Type="http://schemas.openxmlformats.org/officeDocument/2006/relationships/font" Target="fonts/Spectral-bold.fntdata"/><Relationship Id="rId41" Type="http://schemas.openxmlformats.org/officeDocument/2006/relationships/font" Target="fonts/Spectral-regular.fntdata"/><Relationship Id="rId44" Type="http://schemas.openxmlformats.org/officeDocument/2006/relationships/font" Target="fonts/Spectral-boldItalic.fntdata"/><Relationship Id="rId43" Type="http://schemas.openxmlformats.org/officeDocument/2006/relationships/font" Target="fonts/Spectral-italic.fntdata"/><Relationship Id="rId46" Type="http://schemas.openxmlformats.org/officeDocument/2006/relationships/font" Target="fonts/CatamaranLight-bold.fntdata"/><Relationship Id="rId45" Type="http://schemas.openxmlformats.org/officeDocument/2006/relationships/font" Target="fonts/CatamaranLight-regular.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font" Target="fonts/SpectralLight-bold.fntdata"/><Relationship Id="rId47" Type="http://schemas.openxmlformats.org/officeDocument/2006/relationships/font" Target="fonts/SpectralLight-regular.fntdata"/><Relationship Id="rId49" Type="http://schemas.openxmlformats.org/officeDocument/2006/relationships/font" Target="fonts/SpectralLight-italic.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FiraSansExtraCondensedMedium-italic.fntdata"/><Relationship Id="rId30" Type="http://schemas.openxmlformats.org/officeDocument/2006/relationships/font" Target="fonts/FiraSansExtraCondensedMedium-bold.fntdata"/><Relationship Id="rId33" Type="http://schemas.openxmlformats.org/officeDocument/2006/relationships/font" Target="fonts/EBGaramond-regular.fntdata"/><Relationship Id="rId32" Type="http://schemas.openxmlformats.org/officeDocument/2006/relationships/font" Target="fonts/FiraSansExtraCondensedMedium-boldItalic.fntdata"/><Relationship Id="rId35" Type="http://schemas.openxmlformats.org/officeDocument/2006/relationships/font" Target="fonts/EBGaramond-italic.fntdata"/><Relationship Id="rId34" Type="http://schemas.openxmlformats.org/officeDocument/2006/relationships/font" Target="fonts/EBGaramond-bold.fntdata"/><Relationship Id="rId37" Type="http://schemas.openxmlformats.org/officeDocument/2006/relationships/font" Target="fonts/Livvic-regular.fntdata"/><Relationship Id="rId36" Type="http://schemas.openxmlformats.org/officeDocument/2006/relationships/font" Target="fonts/EBGaramond-boldItalic.fntdata"/><Relationship Id="rId39" Type="http://schemas.openxmlformats.org/officeDocument/2006/relationships/font" Target="fonts/Livvic-italic.fntdata"/><Relationship Id="rId38" Type="http://schemas.openxmlformats.org/officeDocument/2006/relationships/font" Target="fonts/Livvic-bold.fntdata"/><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font" Target="fonts/Catamaran-bold.fntdata"/><Relationship Id="rId23" Type="http://schemas.openxmlformats.org/officeDocument/2006/relationships/font" Target="fonts/Catamaran-regular.fntdata"/><Relationship Id="rId26" Type="http://schemas.openxmlformats.org/officeDocument/2006/relationships/font" Target="fonts/Roboto-bold.fntdata"/><Relationship Id="rId25" Type="http://schemas.openxmlformats.org/officeDocument/2006/relationships/font" Target="fonts/Roboto-regular.fntdata"/><Relationship Id="rId28" Type="http://schemas.openxmlformats.org/officeDocument/2006/relationships/font" Target="fonts/Roboto-boldItalic.fntdata"/><Relationship Id="rId27" Type="http://schemas.openxmlformats.org/officeDocument/2006/relationships/font" Target="fonts/Roboto-italic.fntdata"/><Relationship Id="rId29" Type="http://schemas.openxmlformats.org/officeDocument/2006/relationships/font" Target="fonts/FiraSansExtraCondensedMedium-regular.fntdata"/><Relationship Id="rId51" Type="http://schemas.openxmlformats.org/officeDocument/2006/relationships/font" Target="fonts/Merriweather-regular.fntdata"/><Relationship Id="rId50" Type="http://schemas.openxmlformats.org/officeDocument/2006/relationships/font" Target="fonts/SpectralLight-boldItalic.fntdata"/><Relationship Id="rId53" Type="http://schemas.openxmlformats.org/officeDocument/2006/relationships/font" Target="fonts/Merriweather-italic.fntdata"/><Relationship Id="rId52" Type="http://schemas.openxmlformats.org/officeDocument/2006/relationships/font" Target="fonts/Merriweather-bold.fntdata"/><Relationship Id="rId11" Type="http://schemas.openxmlformats.org/officeDocument/2006/relationships/slide" Target="slides/slide7.xml"/><Relationship Id="rId55" Type="http://schemas.openxmlformats.org/officeDocument/2006/relationships/font" Target="fonts/CatamaranExtraLight-regular.fntdata"/><Relationship Id="rId10" Type="http://schemas.openxmlformats.org/officeDocument/2006/relationships/slide" Target="slides/slide6.xml"/><Relationship Id="rId54" Type="http://schemas.openxmlformats.org/officeDocument/2006/relationships/font" Target="fonts/Merriweather-boldItalic.fntdata"/><Relationship Id="rId13" Type="http://schemas.openxmlformats.org/officeDocument/2006/relationships/slide" Target="slides/slide9.xml"/><Relationship Id="rId12" Type="http://schemas.openxmlformats.org/officeDocument/2006/relationships/slide" Target="slides/slide8.xml"/><Relationship Id="rId56" Type="http://schemas.openxmlformats.org/officeDocument/2006/relationships/font" Target="fonts/CatamaranExtraLight-bold.fntdata"/><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4dfce81f19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4dfce81f19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56fe61bc2f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56fe61bc2f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5158d5a3ec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5158d5a3ec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33e13d9a7e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33e13d9a7e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33e13d9a7e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33e13d9a7e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545caf3b90_1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545caf3b90_1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33e13d9a7e_0_5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33e13d9a7e_0_5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5465e7bc0b_1_3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5465e7bc0b_1_3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33e13d9a7e_0_2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33e13d9a7e_0_2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5158d5a3ec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5158d5a3ec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33e13d9a7e_0_4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33e13d9a7e_0_4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33e13d9a7e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33e13d9a7e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3C4043"/>
              </a:solidFill>
              <a:highlight>
                <a:srgbClr val="FFFFFF"/>
              </a:highlight>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5522eb7919_1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5522eb7919_1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2d754cfde2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2d754cfde2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5158d5a3ec_0_2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5158d5a3ec_0_2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050">
              <a:solidFill>
                <a:srgbClr val="3C4043"/>
              </a:solidFill>
              <a:highlight>
                <a:srgbClr val="FFFFFF"/>
              </a:highlight>
              <a:latin typeface="Roboto"/>
              <a:ea typeface="Roboto"/>
              <a:cs typeface="Roboto"/>
              <a:sym typeface="Roboto"/>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322304fae2c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322304fae2c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33e13d9a7e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33e13d9a7e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050">
              <a:solidFill>
                <a:srgbClr val="3C4043"/>
              </a:solidFill>
              <a:highlight>
                <a:srgbClr val="FFFFFF"/>
              </a:highlight>
              <a:latin typeface="Roboto"/>
              <a:ea typeface="Roboto"/>
              <a:cs typeface="Roboto"/>
              <a:sym typeface="Roboto"/>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5465e7bc0b_1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5465e7bc0b_1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050">
              <a:solidFill>
                <a:srgbClr val="3C4043"/>
              </a:solidFill>
              <a:highlight>
                <a:srgbClr val="FFFFFF"/>
              </a:highlight>
              <a:latin typeface="Roboto"/>
              <a:ea typeface="Roboto"/>
              <a:cs typeface="Roboto"/>
              <a:sym typeface="Roboto"/>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pening slide">
  <p:cSld name="CUSTOM_7">
    <p:spTree>
      <p:nvGrpSpPr>
        <p:cNvPr id="8" name="Shape 8"/>
        <p:cNvGrpSpPr/>
        <p:nvPr/>
      </p:nvGrpSpPr>
      <p:grpSpPr>
        <a:xfrm>
          <a:off x="0" y="0"/>
          <a:ext cx="0" cy="0"/>
          <a:chOff x="0" y="0"/>
          <a:chExt cx="0" cy="0"/>
        </a:xfrm>
      </p:grpSpPr>
      <p:sp>
        <p:nvSpPr>
          <p:cNvPr id="9" name="Google Shape;9;p2"/>
          <p:cNvSpPr txBox="1"/>
          <p:nvPr>
            <p:ph type="ctrTitle"/>
          </p:nvPr>
        </p:nvSpPr>
        <p:spPr>
          <a:xfrm>
            <a:off x="1039575" y="1701225"/>
            <a:ext cx="4592400" cy="1782300"/>
          </a:xfrm>
          <a:prstGeom prst="rect">
            <a:avLst/>
          </a:prstGeom>
        </p:spPr>
        <p:txBody>
          <a:bodyPr anchorCtr="0" anchor="b"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Clr>
                <a:srgbClr val="434343"/>
              </a:buClr>
              <a:buSzPts val="4800"/>
              <a:buNone/>
              <a:defRPr sz="4800">
                <a:solidFill>
                  <a:srgbClr val="434343"/>
                </a:solidFill>
              </a:defRPr>
            </a:lvl2pPr>
            <a:lvl3pPr lvl="2" rtl="0">
              <a:spcBef>
                <a:spcPts val="0"/>
              </a:spcBef>
              <a:spcAft>
                <a:spcPts val="0"/>
              </a:spcAft>
              <a:buClr>
                <a:srgbClr val="434343"/>
              </a:buClr>
              <a:buSzPts val="4800"/>
              <a:buNone/>
              <a:defRPr sz="4800">
                <a:solidFill>
                  <a:srgbClr val="434343"/>
                </a:solidFill>
              </a:defRPr>
            </a:lvl3pPr>
            <a:lvl4pPr lvl="3" rtl="0">
              <a:spcBef>
                <a:spcPts val="0"/>
              </a:spcBef>
              <a:spcAft>
                <a:spcPts val="0"/>
              </a:spcAft>
              <a:buClr>
                <a:srgbClr val="434343"/>
              </a:buClr>
              <a:buSzPts val="4800"/>
              <a:buNone/>
              <a:defRPr sz="4800">
                <a:solidFill>
                  <a:srgbClr val="434343"/>
                </a:solidFill>
              </a:defRPr>
            </a:lvl4pPr>
            <a:lvl5pPr lvl="4" rtl="0">
              <a:spcBef>
                <a:spcPts val="0"/>
              </a:spcBef>
              <a:spcAft>
                <a:spcPts val="0"/>
              </a:spcAft>
              <a:buClr>
                <a:srgbClr val="434343"/>
              </a:buClr>
              <a:buSzPts val="4800"/>
              <a:buNone/>
              <a:defRPr sz="4800">
                <a:solidFill>
                  <a:srgbClr val="434343"/>
                </a:solidFill>
              </a:defRPr>
            </a:lvl5pPr>
            <a:lvl6pPr lvl="5" rtl="0">
              <a:spcBef>
                <a:spcPts val="0"/>
              </a:spcBef>
              <a:spcAft>
                <a:spcPts val="0"/>
              </a:spcAft>
              <a:buClr>
                <a:srgbClr val="434343"/>
              </a:buClr>
              <a:buSzPts val="4800"/>
              <a:buNone/>
              <a:defRPr sz="4800">
                <a:solidFill>
                  <a:srgbClr val="434343"/>
                </a:solidFill>
              </a:defRPr>
            </a:lvl6pPr>
            <a:lvl7pPr lvl="6" rtl="0">
              <a:spcBef>
                <a:spcPts val="0"/>
              </a:spcBef>
              <a:spcAft>
                <a:spcPts val="0"/>
              </a:spcAft>
              <a:buClr>
                <a:srgbClr val="434343"/>
              </a:buClr>
              <a:buSzPts val="4800"/>
              <a:buNone/>
              <a:defRPr sz="4800">
                <a:solidFill>
                  <a:srgbClr val="434343"/>
                </a:solidFill>
              </a:defRPr>
            </a:lvl7pPr>
            <a:lvl8pPr lvl="7" rtl="0">
              <a:spcBef>
                <a:spcPts val="0"/>
              </a:spcBef>
              <a:spcAft>
                <a:spcPts val="0"/>
              </a:spcAft>
              <a:buClr>
                <a:srgbClr val="434343"/>
              </a:buClr>
              <a:buSzPts val="4800"/>
              <a:buNone/>
              <a:defRPr sz="4800">
                <a:solidFill>
                  <a:srgbClr val="434343"/>
                </a:solidFill>
              </a:defRPr>
            </a:lvl8pPr>
            <a:lvl9pPr lvl="8" rtl="0">
              <a:spcBef>
                <a:spcPts val="0"/>
              </a:spcBef>
              <a:spcAft>
                <a:spcPts val="0"/>
              </a:spcAft>
              <a:buClr>
                <a:srgbClr val="434343"/>
              </a:buClr>
              <a:buSzPts val="4800"/>
              <a:buNone/>
              <a:defRPr sz="4800">
                <a:solidFill>
                  <a:srgbClr val="434343"/>
                </a:solidFill>
              </a:defRPr>
            </a:lvl9pPr>
          </a:lstStyle>
          <a:p/>
        </p:txBody>
      </p:sp>
      <p:sp>
        <p:nvSpPr>
          <p:cNvPr id="10" name="Google Shape;10;p2"/>
          <p:cNvSpPr txBox="1"/>
          <p:nvPr>
            <p:ph idx="1" type="subTitle"/>
          </p:nvPr>
        </p:nvSpPr>
        <p:spPr>
          <a:xfrm>
            <a:off x="1039575" y="3206400"/>
            <a:ext cx="2402100" cy="7170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rgbClr val="000000"/>
              </a:buClr>
              <a:buSzPts val="1200"/>
              <a:buNone/>
              <a:defRPr>
                <a:solidFill>
                  <a:srgbClr val="000000"/>
                </a:solidFill>
              </a:defRPr>
            </a:lvl1pPr>
            <a:lvl2pPr lvl="1" rtl="0">
              <a:lnSpc>
                <a:spcPct val="100000"/>
              </a:lnSpc>
              <a:spcBef>
                <a:spcPts val="0"/>
              </a:spcBef>
              <a:spcAft>
                <a:spcPts val="0"/>
              </a:spcAft>
              <a:buClr>
                <a:srgbClr val="434343"/>
              </a:buClr>
              <a:buSzPts val="2800"/>
              <a:buNone/>
              <a:defRPr sz="2800">
                <a:solidFill>
                  <a:srgbClr val="434343"/>
                </a:solidFill>
              </a:defRPr>
            </a:lvl2pPr>
            <a:lvl3pPr lvl="2" rtl="0">
              <a:lnSpc>
                <a:spcPct val="100000"/>
              </a:lnSpc>
              <a:spcBef>
                <a:spcPts val="0"/>
              </a:spcBef>
              <a:spcAft>
                <a:spcPts val="0"/>
              </a:spcAft>
              <a:buClr>
                <a:srgbClr val="434343"/>
              </a:buClr>
              <a:buSzPts val="2800"/>
              <a:buNone/>
              <a:defRPr sz="2800">
                <a:solidFill>
                  <a:srgbClr val="434343"/>
                </a:solidFill>
              </a:defRPr>
            </a:lvl3pPr>
            <a:lvl4pPr lvl="3" rtl="0">
              <a:lnSpc>
                <a:spcPct val="100000"/>
              </a:lnSpc>
              <a:spcBef>
                <a:spcPts val="0"/>
              </a:spcBef>
              <a:spcAft>
                <a:spcPts val="0"/>
              </a:spcAft>
              <a:buClr>
                <a:srgbClr val="434343"/>
              </a:buClr>
              <a:buSzPts val="2800"/>
              <a:buNone/>
              <a:defRPr sz="2800">
                <a:solidFill>
                  <a:srgbClr val="434343"/>
                </a:solidFill>
              </a:defRPr>
            </a:lvl4pPr>
            <a:lvl5pPr lvl="4" rtl="0">
              <a:lnSpc>
                <a:spcPct val="100000"/>
              </a:lnSpc>
              <a:spcBef>
                <a:spcPts val="0"/>
              </a:spcBef>
              <a:spcAft>
                <a:spcPts val="0"/>
              </a:spcAft>
              <a:buClr>
                <a:srgbClr val="434343"/>
              </a:buClr>
              <a:buSzPts val="2800"/>
              <a:buNone/>
              <a:defRPr sz="2800">
                <a:solidFill>
                  <a:srgbClr val="434343"/>
                </a:solidFill>
              </a:defRPr>
            </a:lvl5pPr>
            <a:lvl6pPr lvl="5" rtl="0">
              <a:lnSpc>
                <a:spcPct val="100000"/>
              </a:lnSpc>
              <a:spcBef>
                <a:spcPts val="0"/>
              </a:spcBef>
              <a:spcAft>
                <a:spcPts val="0"/>
              </a:spcAft>
              <a:buClr>
                <a:srgbClr val="434343"/>
              </a:buClr>
              <a:buSzPts val="2800"/>
              <a:buNone/>
              <a:defRPr sz="2800">
                <a:solidFill>
                  <a:srgbClr val="434343"/>
                </a:solidFill>
              </a:defRPr>
            </a:lvl6pPr>
            <a:lvl7pPr lvl="6" rtl="0">
              <a:lnSpc>
                <a:spcPct val="100000"/>
              </a:lnSpc>
              <a:spcBef>
                <a:spcPts val="0"/>
              </a:spcBef>
              <a:spcAft>
                <a:spcPts val="0"/>
              </a:spcAft>
              <a:buClr>
                <a:srgbClr val="434343"/>
              </a:buClr>
              <a:buSzPts val="2800"/>
              <a:buNone/>
              <a:defRPr sz="2800">
                <a:solidFill>
                  <a:srgbClr val="434343"/>
                </a:solidFill>
              </a:defRPr>
            </a:lvl7pPr>
            <a:lvl8pPr lvl="7" rtl="0">
              <a:lnSpc>
                <a:spcPct val="100000"/>
              </a:lnSpc>
              <a:spcBef>
                <a:spcPts val="0"/>
              </a:spcBef>
              <a:spcAft>
                <a:spcPts val="0"/>
              </a:spcAft>
              <a:buClr>
                <a:srgbClr val="434343"/>
              </a:buClr>
              <a:buSzPts val="2800"/>
              <a:buNone/>
              <a:defRPr sz="2800">
                <a:solidFill>
                  <a:srgbClr val="434343"/>
                </a:solidFill>
              </a:defRPr>
            </a:lvl8pPr>
            <a:lvl9pPr lvl="8" rtl="0">
              <a:lnSpc>
                <a:spcPct val="100000"/>
              </a:lnSpc>
              <a:spcBef>
                <a:spcPts val="0"/>
              </a:spcBef>
              <a:spcAft>
                <a:spcPts val="0"/>
              </a:spcAft>
              <a:buClr>
                <a:srgbClr val="434343"/>
              </a:buClr>
              <a:buSzPts val="2800"/>
              <a:buNone/>
              <a:defRPr sz="2800">
                <a:solidFill>
                  <a:srgbClr val="434343"/>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itle">
  <p:cSld name="CUSTOM_35">
    <p:spTree>
      <p:nvGrpSpPr>
        <p:cNvPr id="61" name="Shape 61"/>
        <p:cNvGrpSpPr/>
        <p:nvPr/>
      </p:nvGrpSpPr>
      <p:grpSpPr>
        <a:xfrm>
          <a:off x="0" y="0"/>
          <a:ext cx="0" cy="0"/>
          <a:chOff x="0" y="0"/>
          <a:chExt cx="0" cy="0"/>
        </a:xfrm>
      </p:grpSpPr>
      <p:sp>
        <p:nvSpPr>
          <p:cNvPr id="62" name="Google Shape;62;p11"/>
          <p:cNvSpPr txBox="1"/>
          <p:nvPr>
            <p:ph type="title"/>
          </p:nvPr>
        </p:nvSpPr>
        <p:spPr>
          <a:xfrm>
            <a:off x="3200250" y="1742750"/>
            <a:ext cx="2743200" cy="572700"/>
          </a:xfrm>
          <a:prstGeom prst="rect">
            <a:avLst/>
          </a:prstGeom>
        </p:spPr>
        <p:txBody>
          <a:bodyPr anchorCtr="0" anchor="t" bIns="91425" lIns="91425" spcFirstLastPara="1" rIns="91425" wrap="square" tIns="91425">
            <a:noAutofit/>
          </a:bodyPr>
          <a:lstStyle>
            <a:lvl1pPr lvl="0" algn="ctr">
              <a:spcBef>
                <a:spcPts val="0"/>
              </a:spcBef>
              <a:spcAft>
                <a:spcPts val="0"/>
              </a:spcAft>
              <a:buNone/>
              <a:defRPr sz="3600"/>
            </a:lvl1pPr>
            <a:lvl2pPr lvl="1" algn="ctr">
              <a:spcBef>
                <a:spcPts val="0"/>
              </a:spcBef>
              <a:spcAft>
                <a:spcPts val="0"/>
              </a:spcAft>
              <a:buNone/>
              <a:defRPr sz="3600">
                <a:latin typeface="Catamaran Light"/>
                <a:ea typeface="Catamaran Light"/>
                <a:cs typeface="Catamaran Light"/>
                <a:sym typeface="Catamaran Light"/>
              </a:defRPr>
            </a:lvl2pPr>
            <a:lvl3pPr lvl="2" algn="ctr">
              <a:spcBef>
                <a:spcPts val="0"/>
              </a:spcBef>
              <a:spcAft>
                <a:spcPts val="0"/>
              </a:spcAft>
              <a:buNone/>
              <a:defRPr sz="3600">
                <a:latin typeface="Catamaran Light"/>
                <a:ea typeface="Catamaran Light"/>
                <a:cs typeface="Catamaran Light"/>
                <a:sym typeface="Catamaran Light"/>
              </a:defRPr>
            </a:lvl3pPr>
            <a:lvl4pPr lvl="3" algn="ctr">
              <a:spcBef>
                <a:spcPts val="0"/>
              </a:spcBef>
              <a:spcAft>
                <a:spcPts val="0"/>
              </a:spcAft>
              <a:buNone/>
              <a:defRPr sz="3600">
                <a:latin typeface="Catamaran Light"/>
                <a:ea typeface="Catamaran Light"/>
                <a:cs typeface="Catamaran Light"/>
                <a:sym typeface="Catamaran Light"/>
              </a:defRPr>
            </a:lvl4pPr>
            <a:lvl5pPr lvl="4" algn="ctr">
              <a:spcBef>
                <a:spcPts val="0"/>
              </a:spcBef>
              <a:spcAft>
                <a:spcPts val="0"/>
              </a:spcAft>
              <a:buNone/>
              <a:defRPr sz="3600">
                <a:latin typeface="Catamaran Light"/>
                <a:ea typeface="Catamaran Light"/>
                <a:cs typeface="Catamaran Light"/>
                <a:sym typeface="Catamaran Light"/>
              </a:defRPr>
            </a:lvl5pPr>
            <a:lvl6pPr lvl="5" algn="ctr">
              <a:spcBef>
                <a:spcPts val="0"/>
              </a:spcBef>
              <a:spcAft>
                <a:spcPts val="0"/>
              </a:spcAft>
              <a:buNone/>
              <a:defRPr sz="3600">
                <a:latin typeface="Catamaran Light"/>
                <a:ea typeface="Catamaran Light"/>
                <a:cs typeface="Catamaran Light"/>
                <a:sym typeface="Catamaran Light"/>
              </a:defRPr>
            </a:lvl6pPr>
            <a:lvl7pPr lvl="6" algn="ctr">
              <a:spcBef>
                <a:spcPts val="0"/>
              </a:spcBef>
              <a:spcAft>
                <a:spcPts val="0"/>
              </a:spcAft>
              <a:buNone/>
              <a:defRPr sz="3600">
                <a:latin typeface="Catamaran Light"/>
                <a:ea typeface="Catamaran Light"/>
                <a:cs typeface="Catamaran Light"/>
                <a:sym typeface="Catamaran Light"/>
              </a:defRPr>
            </a:lvl7pPr>
            <a:lvl8pPr lvl="7" algn="ctr">
              <a:spcBef>
                <a:spcPts val="0"/>
              </a:spcBef>
              <a:spcAft>
                <a:spcPts val="0"/>
              </a:spcAft>
              <a:buNone/>
              <a:defRPr sz="3600">
                <a:latin typeface="Catamaran Light"/>
                <a:ea typeface="Catamaran Light"/>
                <a:cs typeface="Catamaran Light"/>
                <a:sym typeface="Catamaran Light"/>
              </a:defRPr>
            </a:lvl8pPr>
            <a:lvl9pPr lvl="8" algn="ctr">
              <a:spcBef>
                <a:spcPts val="0"/>
              </a:spcBef>
              <a:spcAft>
                <a:spcPts val="0"/>
              </a:spcAft>
              <a:buNone/>
              <a:defRPr sz="3600">
                <a:latin typeface="Catamaran Light"/>
                <a:ea typeface="Catamaran Light"/>
                <a:cs typeface="Catamaran Light"/>
                <a:sym typeface="Catamaran Light"/>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p:cSld name="CUSTOM_38">
    <p:spTree>
      <p:nvGrpSpPr>
        <p:cNvPr id="63" name="Shape 63"/>
        <p:cNvGrpSpPr/>
        <p:nvPr/>
      </p:nvGrpSpPr>
      <p:grpSpPr>
        <a:xfrm>
          <a:off x="0" y="0"/>
          <a:ext cx="0" cy="0"/>
          <a:chOff x="0" y="0"/>
          <a:chExt cx="0" cy="0"/>
        </a:xfrm>
      </p:grpSpPr>
      <p:sp>
        <p:nvSpPr>
          <p:cNvPr id="64" name="Google Shape;64;p12"/>
          <p:cNvSpPr txBox="1"/>
          <p:nvPr>
            <p:ph type="ctrTitle"/>
          </p:nvPr>
        </p:nvSpPr>
        <p:spPr>
          <a:xfrm>
            <a:off x="769725" y="1310050"/>
            <a:ext cx="34302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65" name="Google Shape;65;p12"/>
          <p:cNvSpPr txBox="1"/>
          <p:nvPr>
            <p:ph hasCustomPrompt="1" idx="2" type="title"/>
          </p:nvPr>
        </p:nvSpPr>
        <p:spPr>
          <a:xfrm rot="5400000">
            <a:off x="7142178" y="3570226"/>
            <a:ext cx="1738800" cy="5778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6000"/>
              <a:buNone/>
              <a:defRPr sz="6000"/>
            </a:lvl1pPr>
            <a:lvl2pPr lvl="1" rtl="0" algn="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x columns">
  <p:cSld name="CUSTOM_30">
    <p:spTree>
      <p:nvGrpSpPr>
        <p:cNvPr id="66" name="Shape 66"/>
        <p:cNvGrpSpPr/>
        <p:nvPr/>
      </p:nvGrpSpPr>
      <p:grpSpPr>
        <a:xfrm>
          <a:off x="0" y="0"/>
          <a:ext cx="0" cy="0"/>
          <a:chOff x="0" y="0"/>
          <a:chExt cx="0" cy="0"/>
        </a:xfrm>
      </p:grpSpPr>
      <p:sp>
        <p:nvSpPr>
          <p:cNvPr id="67" name="Google Shape;67;p13"/>
          <p:cNvSpPr txBox="1"/>
          <p:nvPr>
            <p:ph type="ctrTitle"/>
          </p:nvPr>
        </p:nvSpPr>
        <p:spPr>
          <a:xfrm>
            <a:off x="656422" y="1394416"/>
            <a:ext cx="18813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68" name="Google Shape;68;p13"/>
          <p:cNvSpPr txBox="1"/>
          <p:nvPr>
            <p:ph idx="1" type="subTitle"/>
          </p:nvPr>
        </p:nvSpPr>
        <p:spPr>
          <a:xfrm>
            <a:off x="656425" y="1886725"/>
            <a:ext cx="1563900" cy="111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69" name="Google Shape;69;p13"/>
          <p:cNvSpPr txBox="1"/>
          <p:nvPr>
            <p:ph idx="2" type="ctrTitle"/>
          </p:nvPr>
        </p:nvSpPr>
        <p:spPr>
          <a:xfrm>
            <a:off x="2650710" y="1394416"/>
            <a:ext cx="1881300" cy="6447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70" name="Google Shape;70;p13"/>
          <p:cNvSpPr txBox="1"/>
          <p:nvPr>
            <p:ph idx="3" type="subTitle"/>
          </p:nvPr>
        </p:nvSpPr>
        <p:spPr>
          <a:xfrm>
            <a:off x="2610700" y="1886725"/>
            <a:ext cx="1961400" cy="111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0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71" name="Google Shape;71;p13"/>
          <p:cNvSpPr txBox="1"/>
          <p:nvPr>
            <p:ph idx="4" type="ctrTitle"/>
          </p:nvPr>
        </p:nvSpPr>
        <p:spPr>
          <a:xfrm>
            <a:off x="4638106" y="1394416"/>
            <a:ext cx="1881300" cy="644700"/>
          </a:xfrm>
          <a:prstGeom prst="rect">
            <a:avLst/>
          </a:prstGeom>
          <a:ln>
            <a:noFill/>
          </a:ln>
        </p:spPr>
        <p:txBody>
          <a:bodyPr anchorCtr="0" anchor="b" bIns="91425" lIns="91425" spcFirstLastPara="1" rIns="91425" wrap="square" tIns="91425">
            <a:noAutofit/>
          </a:bodyPr>
          <a:lstStyle>
            <a:lvl1pPr lvl="0" rtl="0" algn="r">
              <a:spcBef>
                <a:spcPts val="0"/>
              </a:spcBef>
              <a:spcAft>
                <a:spcPts val="0"/>
              </a:spcAft>
              <a:buSzPts val="1800"/>
              <a:buNone/>
              <a:defRPr sz="1800"/>
            </a:lvl1pPr>
            <a:lvl2pPr lvl="1" rtl="0" algn="r">
              <a:spcBef>
                <a:spcPts val="0"/>
              </a:spcBef>
              <a:spcAft>
                <a:spcPts val="0"/>
              </a:spcAft>
              <a:buSzPts val="1800"/>
              <a:buNone/>
              <a:defRPr sz="1800"/>
            </a:lvl2pPr>
            <a:lvl3pPr lvl="2" rtl="0" algn="r">
              <a:spcBef>
                <a:spcPts val="0"/>
              </a:spcBef>
              <a:spcAft>
                <a:spcPts val="0"/>
              </a:spcAft>
              <a:buSzPts val="1800"/>
              <a:buNone/>
              <a:defRPr sz="1800"/>
            </a:lvl3pPr>
            <a:lvl4pPr lvl="3" rtl="0" algn="r">
              <a:spcBef>
                <a:spcPts val="0"/>
              </a:spcBef>
              <a:spcAft>
                <a:spcPts val="0"/>
              </a:spcAft>
              <a:buSzPts val="1800"/>
              <a:buNone/>
              <a:defRPr sz="1800"/>
            </a:lvl4pPr>
            <a:lvl5pPr lvl="4" rtl="0" algn="r">
              <a:spcBef>
                <a:spcPts val="0"/>
              </a:spcBef>
              <a:spcAft>
                <a:spcPts val="0"/>
              </a:spcAft>
              <a:buSzPts val="1800"/>
              <a:buNone/>
              <a:defRPr sz="1800"/>
            </a:lvl5pPr>
            <a:lvl6pPr lvl="5" rtl="0" algn="r">
              <a:spcBef>
                <a:spcPts val="0"/>
              </a:spcBef>
              <a:spcAft>
                <a:spcPts val="0"/>
              </a:spcAft>
              <a:buSzPts val="1800"/>
              <a:buNone/>
              <a:defRPr sz="1800"/>
            </a:lvl6pPr>
            <a:lvl7pPr lvl="6" rtl="0" algn="r">
              <a:spcBef>
                <a:spcPts val="0"/>
              </a:spcBef>
              <a:spcAft>
                <a:spcPts val="0"/>
              </a:spcAft>
              <a:buSzPts val="1800"/>
              <a:buNone/>
              <a:defRPr sz="1800"/>
            </a:lvl7pPr>
            <a:lvl8pPr lvl="7" rtl="0" algn="r">
              <a:spcBef>
                <a:spcPts val="0"/>
              </a:spcBef>
              <a:spcAft>
                <a:spcPts val="0"/>
              </a:spcAft>
              <a:buSzPts val="1800"/>
              <a:buNone/>
              <a:defRPr sz="1800"/>
            </a:lvl8pPr>
            <a:lvl9pPr lvl="8" rtl="0" algn="r">
              <a:spcBef>
                <a:spcPts val="0"/>
              </a:spcBef>
              <a:spcAft>
                <a:spcPts val="0"/>
              </a:spcAft>
              <a:buSzPts val="1800"/>
              <a:buNone/>
              <a:defRPr sz="1800"/>
            </a:lvl9pPr>
          </a:lstStyle>
          <a:p/>
        </p:txBody>
      </p:sp>
      <p:sp>
        <p:nvSpPr>
          <p:cNvPr id="72" name="Google Shape;72;p13"/>
          <p:cNvSpPr txBox="1"/>
          <p:nvPr>
            <p:ph idx="5" type="subTitle"/>
          </p:nvPr>
        </p:nvSpPr>
        <p:spPr>
          <a:xfrm>
            <a:off x="4878076" y="1886725"/>
            <a:ext cx="1648200" cy="111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000"/>
              <a:buNone/>
              <a:defRPr sz="1000"/>
            </a:lvl1pPr>
            <a:lvl2pPr lvl="1" rtl="0" algn="r">
              <a:lnSpc>
                <a:spcPct val="100000"/>
              </a:lnSpc>
              <a:spcBef>
                <a:spcPts val="0"/>
              </a:spcBef>
              <a:spcAft>
                <a:spcPts val="0"/>
              </a:spcAft>
              <a:buSzPts val="1000"/>
              <a:buNone/>
              <a:defRPr sz="1000"/>
            </a:lvl2pPr>
            <a:lvl3pPr lvl="2" rtl="0" algn="r">
              <a:lnSpc>
                <a:spcPct val="100000"/>
              </a:lnSpc>
              <a:spcBef>
                <a:spcPts val="0"/>
              </a:spcBef>
              <a:spcAft>
                <a:spcPts val="0"/>
              </a:spcAft>
              <a:buSzPts val="1000"/>
              <a:buNone/>
              <a:defRPr sz="1000"/>
            </a:lvl3pPr>
            <a:lvl4pPr lvl="3" rtl="0" algn="r">
              <a:lnSpc>
                <a:spcPct val="100000"/>
              </a:lnSpc>
              <a:spcBef>
                <a:spcPts val="0"/>
              </a:spcBef>
              <a:spcAft>
                <a:spcPts val="0"/>
              </a:spcAft>
              <a:buSzPts val="1000"/>
              <a:buNone/>
              <a:defRPr sz="1000"/>
            </a:lvl4pPr>
            <a:lvl5pPr lvl="4" rtl="0" algn="r">
              <a:lnSpc>
                <a:spcPct val="100000"/>
              </a:lnSpc>
              <a:spcBef>
                <a:spcPts val="0"/>
              </a:spcBef>
              <a:spcAft>
                <a:spcPts val="0"/>
              </a:spcAft>
              <a:buSzPts val="1000"/>
              <a:buNone/>
              <a:defRPr sz="1000"/>
            </a:lvl5pPr>
            <a:lvl6pPr lvl="5" rtl="0" algn="r">
              <a:lnSpc>
                <a:spcPct val="100000"/>
              </a:lnSpc>
              <a:spcBef>
                <a:spcPts val="0"/>
              </a:spcBef>
              <a:spcAft>
                <a:spcPts val="0"/>
              </a:spcAft>
              <a:buSzPts val="1000"/>
              <a:buNone/>
              <a:defRPr sz="1000"/>
            </a:lvl6pPr>
            <a:lvl7pPr lvl="6" rtl="0" algn="r">
              <a:lnSpc>
                <a:spcPct val="100000"/>
              </a:lnSpc>
              <a:spcBef>
                <a:spcPts val="0"/>
              </a:spcBef>
              <a:spcAft>
                <a:spcPts val="0"/>
              </a:spcAft>
              <a:buSzPts val="1000"/>
              <a:buNone/>
              <a:defRPr sz="1000"/>
            </a:lvl7pPr>
            <a:lvl8pPr lvl="7" rtl="0" algn="r">
              <a:lnSpc>
                <a:spcPct val="100000"/>
              </a:lnSpc>
              <a:spcBef>
                <a:spcPts val="0"/>
              </a:spcBef>
              <a:spcAft>
                <a:spcPts val="0"/>
              </a:spcAft>
              <a:buSzPts val="1000"/>
              <a:buNone/>
              <a:defRPr sz="1000"/>
            </a:lvl8pPr>
            <a:lvl9pPr lvl="8" rtl="0" algn="r">
              <a:lnSpc>
                <a:spcPct val="100000"/>
              </a:lnSpc>
              <a:spcBef>
                <a:spcPts val="0"/>
              </a:spcBef>
              <a:spcAft>
                <a:spcPts val="0"/>
              </a:spcAft>
              <a:buSzPts val="1000"/>
              <a:buNone/>
              <a:defRPr sz="1000"/>
            </a:lvl9pPr>
          </a:lstStyle>
          <a:p/>
        </p:txBody>
      </p:sp>
      <p:sp>
        <p:nvSpPr>
          <p:cNvPr id="73" name="Google Shape;73;p13"/>
          <p:cNvSpPr txBox="1"/>
          <p:nvPr>
            <p:ph idx="6" type="ctrTitle"/>
          </p:nvPr>
        </p:nvSpPr>
        <p:spPr>
          <a:xfrm rot="5400000">
            <a:off x="6865575" y="1466125"/>
            <a:ext cx="2553000" cy="4875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74" name="Google Shape;74;p13"/>
          <p:cNvSpPr txBox="1"/>
          <p:nvPr>
            <p:ph idx="7" type="ctrTitle"/>
          </p:nvPr>
        </p:nvSpPr>
        <p:spPr>
          <a:xfrm>
            <a:off x="656422" y="3367816"/>
            <a:ext cx="18813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75" name="Google Shape;75;p13"/>
          <p:cNvSpPr txBox="1"/>
          <p:nvPr>
            <p:ph idx="8" type="subTitle"/>
          </p:nvPr>
        </p:nvSpPr>
        <p:spPr>
          <a:xfrm>
            <a:off x="656425" y="3860125"/>
            <a:ext cx="1563900" cy="111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76" name="Google Shape;76;p13"/>
          <p:cNvSpPr txBox="1"/>
          <p:nvPr>
            <p:ph idx="9" type="ctrTitle"/>
          </p:nvPr>
        </p:nvSpPr>
        <p:spPr>
          <a:xfrm>
            <a:off x="2650710" y="3367816"/>
            <a:ext cx="1881300" cy="6447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77" name="Google Shape;77;p13"/>
          <p:cNvSpPr txBox="1"/>
          <p:nvPr>
            <p:ph idx="13" type="subTitle"/>
          </p:nvPr>
        </p:nvSpPr>
        <p:spPr>
          <a:xfrm>
            <a:off x="2610700" y="3860125"/>
            <a:ext cx="1961400" cy="111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0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78" name="Google Shape;78;p13"/>
          <p:cNvSpPr txBox="1"/>
          <p:nvPr>
            <p:ph idx="14" type="ctrTitle"/>
          </p:nvPr>
        </p:nvSpPr>
        <p:spPr>
          <a:xfrm>
            <a:off x="4638106" y="3367816"/>
            <a:ext cx="1881300" cy="644700"/>
          </a:xfrm>
          <a:prstGeom prst="rect">
            <a:avLst/>
          </a:prstGeom>
          <a:ln>
            <a:noFill/>
          </a:ln>
        </p:spPr>
        <p:txBody>
          <a:bodyPr anchorCtr="0" anchor="b" bIns="91425" lIns="91425" spcFirstLastPara="1" rIns="91425" wrap="square" tIns="91425">
            <a:noAutofit/>
          </a:bodyPr>
          <a:lstStyle>
            <a:lvl1pPr lvl="0" rtl="0" algn="r">
              <a:spcBef>
                <a:spcPts val="0"/>
              </a:spcBef>
              <a:spcAft>
                <a:spcPts val="0"/>
              </a:spcAft>
              <a:buSzPts val="1800"/>
              <a:buNone/>
              <a:defRPr sz="1800"/>
            </a:lvl1pPr>
            <a:lvl2pPr lvl="1" rtl="0" algn="r">
              <a:spcBef>
                <a:spcPts val="0"/>
              </a:spcBef>
              <a:spcAft>
                <a:spcPts val="0"/>
              </a:spcAft>
              <a:buSzPts val="1800"/>
              <a:buNone/>
              <a:defRPr sz="1800"/>
            </a:lvl2pPr>
            <a:lvl3pPr lvl="2" rtl="0" algn="r">
              <a:spcBef>
                <a:spcPts val="0"/>
              </a:spcBef>
              <a:spcAft>
                <a:spcPts val="0"/>
              </a:spcAft>
              <a:buSzPts val="1800"/>
              <a:buNone/>
              <a:defRPr sz="1800"/>
            </a:lvl3pPr>
            <a:lvl4pPr lvl="3" rtl="0" algn="r">
              <a:spcBef>
                <a:spcPts val="0"/>
              </a:spcBef>
              <a:spcAft>
                <a:spcPts val="0"/>
              </a:spcAft>
              <a:buSzPts val="1800"/>
              <a:buNone/>
              <a:defRPr sz="1800"/>
            </a:lvl4pPr>
            <a:lvl5pPr lvl="4" rtl="0" algn="r">
              <a:spcBef>
                <a:spcPts val="0"/>
              </a:spcBef>
              <a:spcAft>
                <a:spcPts val="0"/>
              </a:spcAft>
              <a:buSzPts val="1800"/>
              <a:buNone/>
              <a:defRPr sz="1800"/>
            </a:lvl5pPr>
            <a:lvl6pPr lvl="5" rtl="0" algn="r">
              <a:spcBef>
                <a:spcPts val="0"/>
              </a:spcBef>
              <a:spcAft>
                <a:spcPts val="0"/>
              </a:spcAft>
              <a:buSzPts val="1800"/>
              <a:buNone/>
              <a:defRPr sz="1800"/>
            </a:lvl6pPr>
            <a:lvl7pPr lvl="6" rtl="0" algn="r">
              <a:spcBef>
                <a:spcPts val="0"/>
              </a:spcBef>
              <a:spcAft>
                <a:spcPts val="0"/>
              </a:spcAft>
              <a:buSzPts val="1800"/>
              <a:buNone/>
              <a:defRPr sz="1800"/>
            </a:lvl7pPr>
            <a:lvl8pPr lvl="7" rtl="0" algn="r">
              <a:spcBef>
                <a:spcPts val="0"/>
              </a:spcBef>
              <a:spcAft>
                <a:spcPts val="0"/>
              </a:spcAft>
              <a:buSzPts val="1800"/>
              <a:buNone/>
              <a:defRPr sz="1800"/>
            </a:lvl8pPr>
            <a:lvl9pPr lvl="8" rtl="0" algn="r">
              <a:spcBef>
                <a:spcPts val="0"/>
              </a:spcBef>
              <a:spcAft>
                <a:spcPts val="0"/>
              </a:spcAft>
              <a:buSzPts val="1800"/>
              <a:buNone/>
              <a:defRPr sz="1800"/>
            </a:lvl9pPr>
          </a:lstStyle>
          <a:p/>
        </p:txBody>
      </p:sp>
      <p:sp>
        <p:nvSpPr>
          <p:cNvPr id="79" name="Google Shape;79;p13"/>
          <p:cNvSpPr txBox="1"/>
          <p:nvPr>
            <p:ph idx="15" type="subTitle"/>
          </p:nvPr>
        </p:nvSpPr>
        <p:spPr>
          <a:xfrm>
            <a:off x="4878076" y="3860125"/>
            <a:ext cx="1648200" cy="111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000"/>
              <a:buNone/>
              <a:defRPr sz="1000"/>
            </a:lvl1pPr>
            <a:lvl2pPr lvl="1" rtl="0" algn="r">
              <a:lnSpc>
                <a:spcPct val="100000"/>
              </a:lnSpc>
              <a:spcBef>
                <a:spcPts val="0"/>
              </a:spcBef>
              <a:spcAft>
                <a:spcPts val="0"/>
              </a:spcAft>
              <a:buSzPts val="1000"/>
              <a:buNone/>
              <a:defRPr sz="1000"/>
            </a:lvl2pPr>
            <a:lvl3pPr lvl="2" rtl="0" algn="r">
              <a:lnSpc>
                <a:spcPct val="100000"/>
              </a:lnSpc>
              <a:spcBef>
                <a:spcPts val="0"/>
              </a:spcBef>
              <a:spcAft>
                <a:spcPts val="0"/>
              </a:spcAft>
              <a:buSzPts val="1000"/>
              <a:buNone/>
              <a:defRPr sz="1000"/>
            </a:lvl3pPr>
            <a:lvl4pPr lvl="3" rtl="0" algn="r">
              <a:lnSpc>
                <a:spcPct val="100000"/>
              </a:lnSpc>
              <a:spcBef>
                <a:spcPts val="0"/>
              </a:spcBef>
              <a:spcAft>
                <a:spcPts val="0"/>
              </a:spcAft>
              <a:buSzPts val="1000"/>
              <a:buNone/>
              <a:defRPr sz="1000"/>
            </a:lvl4pPr>
            <a:lvl5pPr lvl="4" rtl="0" algn="r">
              <a:lnSpc>
                <a:spcPct val="100000"/>
              </a:lnSpc>
              <a:spcBef>
                <a:spcPts val="0"/>
              </a:spcBef>
              <a:spcAft>
                <a:spcPts val="0"/>
              </a:spcAft>
              <a:buSzPts val="1000"/>
              <a:buNone/>
              <a:defRPr sz="1000"/>
            </a:lvl5pPr>
            <a:lvl6pPr lvl="5" rtl="0" algn="r">
              <a:lnSpc>
                <a:spcPct val="100000"/>
              </a:lnSpc>
              <a:spcBef>
                <a:spcPts val="0"/>
              </a:spcBef>
              <a:spcAft>
                <a:spcPts val="0"/>
              </a:spcAft>
              <a:buSzPts val="1000"/>
              <a:buNone/>
              <a:defRPr sz="1000"/>
            </a:lvl6pPr>
            <a:lvl7pPr lvl="6" rtl="0" algn="r">
              <a:lnSpc>
                <a:spcPct val="100000"/>
              </a:lnSpc>
              <a:spcBef>
                <a:spcPts val="0"/>
              </a:spcBef>
              <a:spcAft>
                <a:spcPts val="0"/>
              </a:spcAft>
              <a:buSzPts val="1000"/>
              <a:buNone/>
              <a:defRPr sz="1000"/>
            </a:lvl7pPr>
            <a:lvl8pPr lvl="7" rtl="0" algn="r">
              <a:lnSpc>
                <a:spcPct val="100000"/>
              </a:lnSpc>
              <a:spcBef>
                <a:spcPts val="0"/>
              </a:spcBef>
              <a:spcAft>
                <a:spcPts val="0"/>
              </a:spcAft>
              <a:buSzPts val="1000"/>
              <a:buNone/>
              <a:defRPr sz="1000"/>
            </a:lvl8pPr>
            <a:lvl9pPr lvl="8" rtl="0" algn="r">
              <a:lnSpc>
                <a:spcPct val="100000"/>
              </a:lnSpc>
              <a:spcBef>
                <a:spcPts val="0"/>
              </a:spcBef>
              <a:spcAft>
                <a:spcPts val="0"/>
              </a:spcAft>
              <a:buSzPts val="1000"/>
              <a:buNone/>
              <a:defRPr sz="10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p:cSld name="CUSTOM_31">
    <p:spTree>
      <p:nvGrpSpPr>
        <p:cNvPr id="80" name="Shape 80"/>
        <p:cNvGrpSpPr/>
        <p:nvPr/>
      </p:nvGrpSpPr>
      <p:grpSpPr>
        <a:xfrm>
          <a:off x="0" y="0"/>
          <a:ext cx="0" cy="0"/>
          <a:chOff x="0" y="0"/>
          <a:chExt cx="0" cy="0"/>
        </a:xfrm>
      </p:grpSpPr>
      <p:sp>
        <p:nvSpPr>
          <p:cNvPr id="81" name="Google Shape;81;p14"/>
          <p:cNvSpPr txBox="1"/>
          <p:nvPr>
            <p:ph type="ctrTitle"/>
          </p:nvPr>
        </p:nvSpPr>
        <p:spPr>
          <a:xfrm rot="5400000">
            <a:off x="6603595" y="1930225"/>
            <a:ext cx="3481200" cy="4875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s 1">
  <p:cSld name="CUSTOM_21">
    <p:spTree>
      <p:nvGrpSpPr>
        <p:cNvPr id="82" name="Shape 82"/>
        <p:cNvGrpSpPr/>
        <p:nvPr/>
      </p:nvGrpSpPr>
      <p:grpSpPr>
        <a:xfrm>
          <a:off x="0" y="0"/>
          <a:ext cx="0" cy="0"/>
          <a:chOff x="0" y="0"/>
          <a:chExt cx="0" cy="0"/>
        </a:xfrm>
      </p:grpSpPr>
      <p:sp>
        <p:nvSpPr>
          <p:cNvPr id="83" name="Google Shape;83;p15"/>
          <p:cNvSpPr txBox="1"/>
          <p:nvPr>
            <p:ph idx="1" type="subTitle"/>
          </p:nvPr>
        </p:nvSpPr>
        <p:spPr>
          <a:xfrm>
            <a:off x="4633950" y="1847896"/>
            <a:ext cx="1818000" cy="111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84" name="Google Shape;84;p15"/>
          <p:cNvSpPr txBox="1"/>
          <p:nvPr>
            <p:ph idx="2" type="subTitle"/>
          </p:nvPr>
        </p:nvSpPr>
        <p:spPr>
          <a:xfrm>
            <a:off x="4633950" y="3827870"/>
            <a:ext cx="1818000" cy="111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85" name="Google Shape;85;p15"/>
          <p:cNvSpPr txBox="1"/>
          <p:nvPr>
            <p:ph type="ctrTitle"/>
          </p:nvPr>
        </p:nvSpPr>
        <p:spPr>
          <a:xfrm>
            <a:off x="4633950" y="1539296"/>
            <a:ext cx="2619300" cy="3849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86" name="Google Shape;86;p15"/>
          <p:cNvSpPr txBox="1"/>
          <p:nvPr>
            <p:ph idx="3" type="ctrTitle"/>
          </p:nvPr>
        </p:nvSpPr>
        <p:spPr>
          <a:xfrm>
            <a:off x="4633950" y="3519270"/>
            <a:ext cx="2619300" cy="3849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87" name="Google Shape;87;p15"/>
          <p:cNvSpPr txBox="1"/>
          <p:nvPr>
            <p:ph idx="4" type="ctrTitle"/>
          </p:nvPr>
        </p:nvSpPr>
        <p:spPr>
          <a:xfrm rot="5400000">
            <a:off x="6917175" y="1414524"/>
            <a:ext cx="2449800" cy="4875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Tree>
  </p:cSld>
  <p:clrMapOvr>
    <a:masterClrMapping/>
  </p:clrMapOvr>
  <p:extLst>
    <p:ext uri="{DCECCB84-F9BA-43D5-87BE-67443E8EF086}">
      <p15:sldGuideLst>
        <p15:guide id="1" orient="horz" pos="510">
          <p15:clr>
            <a:srgbClr val="FA7B17"/>
          </p15:clr>
        </p15:guide>
      </p15:sldGuideLst>
    </p:ext>
  </p:extLst>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5">
  <p:cSld name="CUSTOM_32">
    <p:spTree>
      <p:nvGrpSpPr>
        <p:cNvPr id="88" name="Shape 88"/>
        <p:cNvGrpSpPr/>
        <p:nvPr/>
      </p:nvGrpSpPr>
      <p:grpSpPr>
        <a:xfrm>
          <a:off x="0" y="0"/>
          <a:ext cx="0" cy="0"/>
          <a:chOff x="0" y="0"/>
          <a:chExt cx="0" cy="0"/>
        </a:xfrm>
      </p:grpSpPr>
      <p:sp>
        <p:nvSpPr>
          <p:cNvPr id="89" name="Google Shape;89;p16"/>
          <p:cNvSpPr txBox="1"/>
          <p:nvPr>
            <p:ph idx="1" type="subTitle"/>
          </p:nvPr>
        </p:nvSpPr>
        <p:spPr>
          <a:xfrm>
            <a:off x="2258125" y="3106325"/>
            <a:ext cx="3029100" cy="1009500"/>
          </a:xfrm>
          <a:prstGeom prst="rect">
            <a:avLst/>
          </a:prstGeom>
        </p:spPr>
        <p:txBody>
          <a:bodyPr anchorCtr="0" anchor="t" bIns="91425" lIns="91425" spcFirstLastPara="1" rIns="91425" wrap="square" tIns="91425">
            <a:noAutofit/>
          </a:bodyPr>
          <a:lstStyle>
            <a:lvl1pPr lvl="0">
              <a:spcBef>
                <a:spcPts val="0"/>
              </a:spcBef>
              <a:spcAft>
                <a:spcPts val="0"/>
              </a:spcAft>
              <a:buNone/>
              <a:defRPr sz="1100"/>
            </a:lvl1pPr>
            <a:lvl2pPr lvl="1">
              <a:spcBef>
                <a:spcPts val="1600"/>
              </a:spcBef>
              <a:spcAft>
                <a:spcPts val="0"/>
              </a:spcAft>
              <a:buNone/>
              <a:defRPr/>
            </a:lvl2pPr>
            <a:lvl3pPr lvl="2">
              <a:spcBef>
                <a:spcPts val="1600"/>
              </a:spcBef>
              <a:spcAft>
                <a:spcPts val="0"/>
              </a:spcAft>
              <a:buNone/>
              <a:defRPr/>
            </a:lvl3pPr>
            <a:lvl4pPr lvl="3">
              <a:spcBef>
                <a:spcPts val="1600"/>
              </a:spcBef>
              <a:spcAft>
                <a:spcPts val="0"/>
              </a:spcAft>
              <a:buNone/>
              <a:defRPr/>
            </a:lvl4pPr>
            <a:lvl5pPr lvl="4">
              <a:spcBef>
                <a:spcPts val="1600"/>
              </a:spcBef>
              <a:spcAft>
                <a:spcPts val="0"/>
              </a:spcAft>
              <a:buNone/>
              <a:defRPr/>
            </a:lvl5pPr>
            <a:lvl6pPr lvl="5">
              <a:spcBef>
                <a:spcPts val="1600"/>
              </a:spcBef>
              <a:spcAft>
                <a:spcPts val="0"/>
              </a:spcAft>
              <a:buNone/>
              <a:defRPr/>
            </a:lvl6pPr>
            <a:lvl7pPr lvl="6">
              <a:spcBef>
                <a:spcPts val="1600"/>
              </a:spcBef>
              <a:spcAft>
                <a:spcPts val="0"/>
              </a:spcAft>
              <a:buNone/>
              <a:defRPr/>
            </a:lvl7pPr>
            <a:lvl8pPr lvl="7">
              <a:spcBef>
                <a:spcPts val="1600"/>
              </a:spcBef>
              <a:spcAft>
                <a:spcPts val="0"/>
              </a:spcAft>
              <a:buNone/>
              <a:defRPr/>
            </a:lvl8pPr>
            <a:lvl9pPr lvl="8">
              <a:spcBef>
                <a:spcPts val="1600"/>
              </a:spcBef>
              <a:spcAft>
                <a:spcPts val="1600"/>
              </a:spcAft>
              <a:buNone/>
              <a:defRPr/>
            </a:lvl9pPr>
          </a:lstStyle>
          <a:p/>
        </p:txBody>
      </p:sp>
      <p:sp>
        <p:nvSpPr>
          <p:cNvPr id="90" name="Google Shape;90;p16"/>
          <p:cNvSpPr txBox="1"/>
          <p:nvPr>
            <p:ph type="ctrTitle"/>
          </p:nvPr>
        </p:nvSpPr>
        <p:spPr>
          <a:xfrm rot="5400000">
            <a:off x="7241489" y="1041025"/>
            <a:ext cx="1702800" cy="4875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4">
  <p:cSld name="CUSTOM_33">
    <p:spTree>
      <p:nvGrpSpPr>
        <p:cNvPr id="91" name="Shape 91"/>
        <p:cNvGrpSpPr/>
        <p:nvPr/>
      </p:nvGrpSpPr>
      <p:grpSpPr>
        <a:xfrm>
          <a:off x="0" y="0"/>
          <a:ext cx="0" cy="0"/>
          <a:chOff x="0" y="0"/>
          <a:chExt cx="0" cy="0"/>
        </a:xfrm>
      </p:grpSpPr>
      <p:sp>
        <p:nvSpPr>
          <p:cNvPr id="92" name="Google Shape;92;p17"/>
          <p:cNvSpPr txBox="1"/>
          <p:nvPr>
            <p:ph idx="1" type="subTitle"/>
          </p:nvPr>
        </p:nvSpPr>
        <p:spPr>
          <a:xfrm flipH="1">
            <a:off x="840600" y="2432150"/>
            <a:ext cx="1650300" cy="7536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rgbClr val="000000"/>
              </a:buClr>
              <a:buSzPts val="1000"/>
              <a:buNone/>
              <a:defRPr sz="1000">
                <a:solidFill>
                  <a:srgbClr val="000000"/>
                </a:solidFill>
              </a:defRPr>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93" name="Google Shape;93;p17"/>
          <p:cNvSpPr txBox="1"/>
          <p:nvPr>
            <p:ph idx="2" type="subTitle"/>
          </p:nvPr>
        </p:nvSpPr>
        <p:spPr>
          <a:xfrm>
            <a:off x="4702174" y="1049093"/>
            <a:ext cx="1960200" cy="111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00000"/>
              </a:buClr>
              <a:buSzPts val="1000"/>
              <a:buNone/>
              <a:defRPr sz="1000">
                <a:solidFill>
                  <a:srgbClr val="000000"/>
                </a:solidFill>
              </a:defRPr>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p:txBody>
      </p:sp>
      <p:sp>
        <p:nvSpPr>
          <p:cNvPr id="94" name="Google Shape;94;p17"/>
          <p:cNvSpPr txBox="1"/>
          <p:nvPr>
            <p:ph type="ctrTitle"/>
          </p:nvPr>
        </p:nvSpPr>
        <p:spPr>
          <a:xfrm>
            <a:off x="-533400" y="2047350"/>
            <a:ext cx="3024300" cy="384900"/>
          </a:xfrm>
          <a:prstGeom prst="rect">
            <a:avLst/>
          </a:prstGeom>
          <a:ln>
            <a:noFill/>
          </a:ln>
        </p:spPr>
        <p:txBody>
          <a:bodyPr anchorCtr="0" anchor="b" bIns="91425" lIns="91425" spcFirstLastPara="1" rIns="91425" wrap="square" tIns="91425">
            <a:noAutofit/>
          </a:bodyPr>
          <a:lstStyle>
            <a:lvl1pPr lvl="0" rtl="0" algn="r">
              <a:spcBef>
                <a:spcPts val="0"/>
              </a:spcBef>
              <a:spcAft>
                <a:spcPts val="0"/>
              </a:spcAft>
              <a:buSzPts val="1600"/>
              <a:buNone/>
              <a:defRPr sz="1600"/>
            </a:lvl1pPr>
            <a:lvl2pPr lvl="1" rtl="0" algn="ctr">
              <a:spcBef>
                <a:spcPts val="0"/>
              </a:spcBef>
              <a:spcAft>
                <a:spcPts val="0"/>
              </a:spcAft>
              <a:buSzPts val="1600"/>
              <a:buNone/>
              <a:defRPr sz="1600"/>
            </a:lvl2pPr>
            <a:lvl3pPr lvl="2" rtl="0" algn="ctr">
              <a:spcBef>
                <a:spcPts val="0"/>
              </a:spcBef>
              <a:spcAft>
                <a:spcPts val="0"/>
              </a:spcAft>
              <a:buSzPts val="1600"/>
              <a:buNone/>
              <a:defRPr sz="1600"/>
            </a:lvl3pPr>
            <a:lvl4pPr lvl="3" rtl="0" algn="ctr">
              <a:spcBef>
                <a:spcPts val="0"/>
              </a:spcBef>
              <a:spcAft>
                <a:spcPts val="0"/>
              </a:spcAft>
              <a:buSzPts val="1600"/>
              <a:buNone/>
              <a:defRPr sz="1600"/>
            </a:lvl4pPr>
            <a:lvl5pPr lvl="4" rtl="0" algn="ctr">
              <a:spcBef>
                <a:spcPts val="0"/>
              </a:spcBef>
              <a:spcAft>
                <a:spcPts val="0"/>
              </a:spcAft>
              <a:buSzPts val="1600"/>
              <a:buNone/>
              <a:defRPr sz="1600"/>
            </a:lvl5pPr>
            <a:lvl6pPr lvl="5" rtl="0" algn="ctr">
              <a:spcBef>
                <a:spcPts val="0"/>
              </a:spcBef>
              <a:spcAft>
                <a:spcPts val="0"/>
              </a:spcAft>
              <a:buSzPts val="1600"/>
              <a:buNone/>
              <a:defRPr sz="1600"/>
            </a:lvl6pPr>
            <a:lvl7pPr lvl="6" rtl="0" algn="ctr">
              <a:spcBef>
                <a:spcPts val="0"/>
              </a:spcBef>
              <a:spcAft>
                <a:spcPts val="0"/>
              </a:spcAft>
              <a:buSzPts val="1600"/>
              <a:buNone/>
              <a:defRPr sz="1600"/>
            </a:lvl7pPr>
            <a:lvl8pPr lvl="7" rtl="0" algn="ctr">
              <a:spcBef>
                <a:spcPts val="0"/>
              </a:spcBef>
              <a:spcAft>
                <a:spcPts val="0"/>
              </a:spcAft>
              <a:buSzPts val="1600"/>
              <a:buNone/>
              <a:defRPr sz="1600"/>
            </a:lvl8pPr>
            <a:lvl9pPr lvl="8" rtl="0" algn="ctr">
              <a:spcBef>
                <a:spcPts val="0"/>
              </a:spcBef>
              <a:spcAft>
                <a:spcPts val="0"/>
              </a:spcAft>
              <a:buSzPts val="1600"/>
              <a:buNone/>
              <a:defRPr sz="1600"/>
            </a:lvl9pPr>
          </a:lstStyle>
          <a:p/>
        </p:txBody>
      </p:sp>
      <p:sp>
        <p:nvSpPr>
          <p:cNvPr id="95" name="Google Shape;95;p17"/>
          <p:cNvSpPr txBox="1"/>
          <p:nvPr>
            <p:ph idx="3" type="ctrTitle"/>
          </p:nvPr>
        </p:nvSpPr>
        <p:spPr>
          <a:xfrm>
            <a:off x="4702174" y="664293"/>
            <a:ext cx="2619300" cy="3849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600"/>
              <a:buNone/>
              <a:defRPr sz="16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sp>
        <p:nvSpPr>
          <p:cNvPr id="96" name="Google Shape;96;p17"/>
          <p:cNvSpPr txBox="1"/>
          <p:nvPr>
            <p:ph idx="4" type="subTitle"/>
          </p:nvPr>
        </p:nvSpPr>
        <p:spPr>
          <a:xfrm>
            <a:off x="4702174" y="3788925"/>
            <a:ext cx="2214900" cy="111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00000"/>
              </a:buClr>
              <a:buSzPts val="1000"/>
              <a:buNone/>
              <a:defRPr sz="1000">
                <a:solidFill>
                  <a:srgbClr val="000000"/>
                </a:solidFill>
              </a:defRPr>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p:txBody>
      </p:sp>
      <p:sp>
        <p:nvSpPr>
          <p:cNvPr id="97" name="Google Shape;97;p17"/>
          <p:cNvSpPr txBox="1"/>
          <p:nvPr>
            <p:ph idx="5" type="ctrTitle"/>
          </p:nvPr>
        </p:nvSpPr>
        <p:spPr>
          <a:xfrm>
            <a:off x="4702174" y="3389725"/>
            <a:ext cx="2475600" cy="3849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600"/>
              <a:buNone/>
              <a:defRPr sz="16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sp>
        <p:nvSpPr>
          <p:cNvPr id="98" name="Google Shape;98;p17"/>
          <p:cNvSpPr txBox="1"/>
          <p:nvPr>
            <p:ph idx="6" type="ctrTitle"/>
          </p:nvPr>
        </p:nvSpPr>
        <p:spPr>
          <a:xfrm rot="5400000">
            <a:off x="6860962" y="1407498"/>
            <a:ext cx="2449800" cy="4875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Tree>
  </p:cSld>
  <p:clrMapOvr>
    <a:masterClrMapping/>
  </p:clrMapOvr>
  <p:extLst>
    <p:ext uri="{DCECCB84-F9BA-43D5-87BE-67443E8EF086}">
      <p15:sldGuideLst>
        <p15:guide id="1" orient="horz" pos="510">
          <p15:clr>
            <a:srgbClr val="FA7B17"/>
          </p15:clr>
        </p15:guide>
        <p15:guide id="2" pos="454">
          <p15:clr>
            <a:srgbClr val="FA7B17"/>
          </p15:clr>
        </p15:guide>
      </p15:sldGuideLst>
    </p:ext>
  </p:extLs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s 2">
  <p:cSld name="CUSTOM_34">
    <p:spTree>
      <p:nvGrpSpPr>
        <p:cNvPr id="99" name="Shape 99"/>
        <p:cNvGrpSpPr/>
        <p:nvPr/>
      </p:nvGrpSpPr>
      <p:grpSpPr>
        <a:xfrm>
          <a:off x="0" y="0"/>
          <a:ext cx="0" cy="0"/>
          <a:chOff x="0" y="0"/>
          <a:chExt cx="0" cy="0"/>
        </a:xfrm>
      </p:grpSpPr>
      <p:sp>
        <p:nvSpPr>
          <p:cNvPr id="100" name="Google Shape;100;p18"/>
          <p:cNvSpPr txBox="1"/>
          <p:nvPr>
            <p:ph type="ctrTitle"/>
          </p:nvPr>
        </p:nvSpPr>
        <p:spPr>
          <a:xfrm rot="5400000">
            <a:off x="6860962" y="1407498"/>
            <a:ext cx="2449800" cy="4875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101" name="Google Shape;101;p18"/>
          <p:cNvSpPr txBox="1"/>
          <p:nvPr>
            <p:ph idx="1" type="subTitle"/>
          </p:nvPr>
        </p:nvSpPr>
        <p:spPr>
          <a:xfrm>
            <a:off x="1579064" y="2147200"/>
            <a:ext cx="1626600" cy="111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00000"/>
              </a:buClr>
              <a:buSzPts val="1000"/>
              <a:buNone/>
              <a:defRPr sz="1000"/>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p:txBody>
      </p:sp>
      <p:sp>
        <p:nvSpPr>
          <p:cNvPr id="102" name="Google Shape;102;p18"/>
          <p:cNvSpPr txBox="1"/>
          <p:nvPr>
            <p:ph idx="2" type="ctrTitle"/>
          </p:nvPr>
        </p:nvSpPr>
        <p:spPr>
          <a:xfrm>
            <a:off x="1579064" y="1762400"/>
            <a:ext cx="2619300" cy="3849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103" name="Google Shape;103;p18"/>
          <p:cNvSpPr txBox="1"/>
          <p:nvPr>
            <p:ph idx="3" type="subTitle"/>
          </p:nvPr>
        </p:nvSpPr>
        <p:spPr>
          <a:xfrm>
            <a:off x="4068269" y="2147200"/>
            <a:ext cx="1626600" cy="111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rgbClr val="000000"/>
              </a:buClr>
              <a:buSzPts val="1000"/>
              <a:buNone/>
              <a:defRPr sz="1000">
                <a:solidFill>
                  <a:srgbClr val="000000"/>
                </a:solidFill>
              </a:defRPr>
            </a:lvl1pPr>
            <a:lvl2pPr lvl="1" rtl="0" algn="r">
              <a:lnSpc>
                <a:spcPct val="100000"/>
              </a:lnSpc>
              <a:spcBef>
                <a:spcPts val="0"/>
              </a:spcBef>
              <a:spcAft>
                <a:spcPts val="0"/>
              </a:spcAft>
              <a:buClr>
                <a:srgbClr val="000000"/>
              </a:buClr>
              <a:buSzPts val="1000"/>
              <a:buNone/>
              <a:defRPr sz="1000">
                <a:solidFill>
                  <a:srgbClr val="000000"/>
                </a:solidFill>
              </a:defRPr>
            </a:lvl2pPr>
            <a:lvl3pPr lvl="2" rtl="0" algn="r">
              <a:lnSpc>
                <a:spcPct val="100000"/>
              </a:lnSpc>
              <a:spcBef>
                <a:spcPts val="0"/>
              </a:spcBef>
              <a:spcAft>
                <a:spcPts val="0"/>
              </a:spcAft>
              <a:buClr>
                <a:srgbClr val="000000"/>
              </a:buClr>
              <a:buSzPts val="1000"/>
              <a:buNone/>
              <a:defRPr sz="1000">
                <a:solidFill>
                  <a:srgbClr val="000000"/>
                </a:solidFill>
              </a:defRPr>
            </a:lvl3pPr>
            <a:lvl4pPr lvl="3" rtl="0" algn="r">
              <a:lnSpc>
                <a:spcPct val="100000"/>
              </a:lnSpc>
              <a:spcBef>
                <a:spcPts val="0"/>
              </a:spcBef>
              <a:spcAft>
                <a:spcPts val="0"/>
              </a:spcAft>
              <a:buClr>
                <a:srgbClr val="000000"/>
              </a:buClr>
              <a:buSzPts val="1000"/>
              <a:buNone/>
              <a:defRPr sz="1000">
                <a:solidFill>
                  <a:srgbClr val="000000"/>
                </a:solidFill>
              </a:defRPr>
            </a:lvl4pPr>
            <a:lvl5pPr lvl="4" rtl="0" algn="r">
              <a:lnSpc>
                <a:spcPct val="100000"/>
              </a:lnSpc>
              <a:spcBef>
                <a:spcPts val="0"/>
              </a:spcBef>
              <a:spcAft>
                <a:spcPts val="0"/>
              </a:spcAft>
              <a:buClr>
                <a:srgbClr val="000000"/>
              </a:buClr>
              <a:buSzPts val="1000"/>
              <a:buNone/>
              <a:defRPr sz="1000">
                <a:solidFill>
                  <a:srgbClr val="000000"/>
                </a:solidFill>
              </a:defRPr>
            </a:lvl5pPr>
            <a:lvl6pPr lvl="5" rtl="0" algn="r">
              <a:lnSpc>
                <a:spcPct val="100000"/>
              </a:lnSpc>
              <a:spcBef>
                <a:spcPts val="0"/>
              </a:spcBef>
              <a:spcAft>
                <a:spcPts val="0"/>
              </a:spcAft>
              <a:buClr>
                <a:srgbClr val="000000"/>
              </a:buClr>
              <a:buSzPts val="1000"/>
              <a:buNone/>
              <a:defRPr sz="1000">
                <a:solidFill>
                  <a:srgbClr val="000000"/>
                </a:solidFill>
              </a:defRPr>
            </a:lvl6pPr>
            <a:lvl7pPr lvl="6" rtl="0" algn="r">
              <a:lnSpc>
                <a:spcPct val="100000"/>
              </a:lnSpc>
              <a:spcBef>
                <a:spcPts val="0"/>
              </a:spcBef>
              <a:spcAft>
                <a:spcPts val="0"/>
              </a:spcAft>
              <a:buClr>
                <a:srgbClr val="000000"/>
              </a:buClr>
              <a:buSzPts val="1000"/>
              <a:buNone/>
              <a:defRPr sz="1000">
                <a:solidFill>
                  <a:srgbClr val="000000"/>
                </a:solidFill>
              </a:defRPr>
            </a:lvl7pPr>
            <a:lvl8pPr lvl="7" rtl="0" algn="r">
              <a:lnSpc>
                <a:spcPct val="100000"/>
              </a:lnSpc>
              <a:spcBef>
                <a:spcPts val="0"/>
              </a:spcBef>
              <a:spcAft>
                <a:spcPts val="0"/>
              </a:spcAft>
              <a:buClr>
                <a:srgbClr val="000000"/>
              </a:buClr>
              <a:buSzPts val="1000"/>
              <a:buNone/>
              <a:defRPr sz="1000">
                <a:solidFill>
                  <a:srgbClr val="000000"/>
                </a:solidFill>
              </a:defRPr>
            </a:lvl8pPr>
            <a:lvl9pPr lvl="8" rtl="0" algn="r">
              <a:lnSpc>
                <a:spcPct val="100000"/>
              </a:lnSpc>
              <a:spcBef>
                <a:spcPts val="0"/>
              </a:spcBef>
              <a:spcAft>
                <a:spcPts val="0"/>
              </a:spcAft>
              <a:buClr>
                <a:srgbClr val="000000"/>
              </a:buClr>
              <a:buSzPts val="1000"/>
              <a:buNone/>
              <a:defRPr sz="1000">
                <a:solidFill>
                  <a:srgbClr val="000000"/>
                </a:solidFill>
              </a:defRPr>
            </a:lvl9pPr>
          </a:lstStyle>
          <a:p/>
        </p:txBody>
      </p:sp>
      <p:sp>
        <p:nvSpPr>
          <p:cNvPr id="104" name="Google Shape;104;p18"/>
          <p:cNvSpPr txBox="1"/>
          <p:nvPr>
            <p:ph idx="4" type="ctrTitle"/>
          </p:nvPr>
        </p:nvSpPr>
        <p:spPr>
          <a:xfrm>
            <a:off x="3075567" y="1762400"/>
            <a:ext cx="2619300" cy="384900"/>
          </a:xfrm>
          <a:prstGeom prst="rect">
            <a:avLst/>
          </a:prstGeom>
          <a:ln>
            <a:noFill/>
          </a:ln>
        </p:spPr>
        <p:txBody>
          <a:bodyPr anchorCtr="0" anchor="b" bIns="91425" lIns="91425" spcFirstLastPara="1" rIns="91425" wrap="square" tIns="91425">
            <a:noAutofit/>
          </a:bodyPr>
          <a:lstStyle>
            <a:lvl1pPr lvl="0" rtl="0" algn="r">
              <a:spcBef>
                <a:spcPts val="0"/>
              </a:spcBef>
              <a:spcAft>
                <a:spcPts val="0"/>
              </a:spcAft>
              <a:buSzPts val="1800"/>
              <a:buNone/>
              <a:defRPr sz="1800"/>
            </a:lvl1pPr>
            <a:lvl2pPr lvl="1" rtl="0" algn="r">
              <a:spcBef>
                <a:spcPts val="0"/>
              </a:spcBef>
              <a:spcAft>
                <a:spcPts val="0"/>
              </a:spcAft>
              <a:buSzPts val="1800"/>
              <a:buNone/>
              <a:defRPr sz="1800"/>
            </a:lvl2pPr>
            <a:lvl3pPr lvl="2" rtl="0" algn="r">
              <a:spcBef>
                <a:spcPts val="0"/>
              </a:spcBef>
              <a:spcAft>
                <a:spcPts val="0"/>
              </a:spcAft>
              <a:buSzPts val="1800"/>
              <a:buNone/>
              <a:defRPr sz="1800"/>
            </a:lvl3pPr>
            <a:lvl4pPr lvl="3" rtl="0" algn="r">
              <a:spcBef>
                <a:spcPts val="0"/>
              </a:spcBef>
              <a:spcAft>
                <a:spcPts val="0"/>
              </a:spcAft>
              <a:buSzPts val="1800"/>
              <a:buNone/>
              <a:defRPr sz="1800"/>
            </a:lvl4pPr>
            <a:lvl5pPr lvl="4" rtl="0" algn="r">
              <a:spcBef>
                <a:spcPts val="0"/>
              </a:spcBef>
              <a:spcAft>
                <a:spcPts val="0"/>
              </a:spcAft>
              <a:buSzPts val="1800"/>
              <a:buNone/>
              <a:defRPr sz="1800"/>
            </a:lvl5pPr>
            <a:lvl6pPr lvl="5" rtl="0" algn="r">
              <a:spcBef>
                <a:spcPts val="0"/>
              </a:spcBef>
              <a:spcAft>
                <a:spcPts val="0"/>
              </a:spcAft>
              <a:buSzPts val="1800"/>
              <a:buNone/>
              <a:defRPr sz="1800"/>
            </a:lvl6pPr>
            <a:lvl7pPr lvl="6" rtl="0" algn="r">
              <a:spcBef>
                <a:spcPts val="0"/>
              </a:spcBef>
              <a:spcAft>
                <a:spcPts val="0"/>
              </a:spcAft>
              <a:buSzPts val="1800"/>
              <a:buNone/>
              <a:defRPr sz="1800"/>
            </a:lvl7pPr>
            <a:lvl8pPr lvl="7" rtl="0" algn="r">
              <a:spcBef>
                <a:spcPts val="0"/>
              </a:spcBef>
              <a:spcAft>
                <a:spcPts val="0"/>
              </a:spcAft>
              <a:buSzPts val="1800"/>
              <a:buNone/>
              <a:defRPr sz="1800"/>
            </a:lvl8pPr>
            <a:lvl9pPr lvl="8" rtl="0" algn="r">
              <a:spcBef>
                <a:spcPts val="0"/>
              </a:spcBef>
              <a:spcAft>
                <a:spcPts val="0"/>
              </a:spcAft>
              <a:buSzPts val="1800"/>
              <a:buNone/>
              <a:defRPr sz="1800"/>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6">
  <p:cSld name="CUSTOM_11_1_2_1">
    <p:spTree>
      <p:nvGrpSpPr>
        <p:cNvPr id="105" name="Shape 105"/>
        <p:cNvGrpSpPr/>
        <p:nvPr/>
      </p:nvGrpSpPr>
      <p:grpSpPr>
        <a:xfrm>
          <a:off x="0" y="0"/>
          <a:ext cx="0" cy="0"/>
          <a:chOff x="0" y="0"/>
          <a:chExt cx="0" cy="0"/>
        </a:xfrm>
      </p:grpSpPr>
      <p:sp>
        <p:nvSpPr>
          <p:cNvPr id="106" name="Google Shape;106;p19"/>
          <p:cNvSpPr txBox="1"/>
          <p:nvPr>
            <p:ph type="ctrTitle"/>
          </p:nvPr>
        </p:nvSpPr>
        <p:spPr>
          <a:xfrm>
            <a:off x="831200" y="376498"/>
            <a:ext cx="3867300" cy="2054100"/>
          </a:xfrm>
          <a:prstGeom prst="rect">
            <a:avLst/>
          </a:prstGeom>
        </p:spPr>
        <p:txBody>
          <a:bodyPr anchorCtr="0" anchor="b"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Clr>
                <a:srgbClr val="FFFFFF"/>
              </a:buClr>
              <a:buSzPts val="1600"/>
              <a:buNone/>
              <a:defRPr sz="1600">
                <a:solidFill>
                  <a:srgbClr val="FFFFFF"/>
                </a:solidFill>
              </a:defRPr>
            </a:lvl2pPr>
            <a:lvl3pPr lvl="2" rtl="0">
              <a:spcBef>
                <a:spcPts val="0"/>
              </a:spcBef>
              <a:spcAft>
                <a:spcPts val="0"/>
              </a:spcAft>
              <a:buClr>
                <a:srgbClr val="FFFFFF"/>
              </a:buClr>
              <a:buSzPts val="1600"/>
              <a:buNone/>
              <a:defRPr sz="1600">
                <a:solidFill>
                  <a:srgbClr val="FFFFFF"/>
                </a:solidFill>
              </a:defRPr>
            </a:lvl3pPr>
            <a:lvl4pPr lvl="3" rtl="0">
              <a:spcBef>
                <a:spcPts val="0"/>
              </a:spcBef>
              <a:spcAft>
                <a:spcPts val="0"/>
              </a:spcAft>
              <a:buClr>
                <a:srgbClr val="FFFFFF"/>
              </a:buClr>
              <a:buSzPts val="1600"/>
              <a:buNone/>
              <a:defRPr sz="1600">
                <a:solidFill>
                  <a:srgbClr val="FFFFFF"/>
                </a:solidFill>
              </a:defRPr>
            </a:lvl4pPr>
            <a:lvl5pPr lvl="4" rtl="0">
              <a:spcBef>
                <a:spcPts val="0"/>
              </a:spcBef>
              <a:spcAft>
                <a:spcPts val="0"/>
              </a:spcAft>
              <a:buClr>
                <a:srgbClr val="FFFFFF"/>
              </a:buClr>
              <a:buSzPts val="1600"/>
              <a:buNone/>
              <a:defRPr sz="1600">
                <a:solidFill>
                  <a:srgbClr val="FFFFFF"/>
                </a:solidFill>
              </a:defRPr>
            </a:lvl5pPr>
            <a:lvl6pPr lvl="5" rtl="0">
              <a:spcBef>
                <a:spcPts val="0"/>
              </a:spcBef>
              <a:spcAft>
                <a:spcPts val="0"/>
              </a:spcAft>
              <a:buClr>
                <a:srgbClr val="FFFFFF"/>
              </a:buClr>
              <a:buSzPts val="1600"/>
              <a:buNone/>
              <a:defRPr sz="1600">
                <a:solidFill>
                  <a:srgbClr val="FFFFFF"/>
                </a:solidFill>
              </a:defRPr>
            </a:lvl6pPr>
            <a:lvl7pPr lvl="6" rtl="0">
              <a:spcBef>
                <a:spcPts val="0"/>
              </a:spcBef>
              <a:spcAft>
                <a:spcPts val="0"/>
              </a:spcAft>
              <a:buClr>
                <a:srgbClr val="FFFFFF"/>
              </a:buClr>
              <a:buSzPts val="1600"/>
              <a:buNone/>
              <a:defRPr sz="1600">
                <a:solidFill>
                  <a:srgbClr val="FFFFFF"/>
                </a:solidFill>
              </a:defRPr>
            </a:lvl7pPr>
            <a:lvl8pPr lvl="7" rtl="0">
              <a:spcBef>
                <a:spcPts val="0"/>
              </a:spcBef>
              <a:spcAft>
                <a:spcPts val="0"/>
              </a:spcAft>
              <a:buClr>
                <a:srgbClr val="FFFFFF"/>
              </a:buClr>
              <a:buSzPts val="1600"/>
              <a:buNone/>
              <a:defRPr sz="1600">
                <a:solidFill>
                  <a:srgbClr val="FFFFFF"/>
                </a:solidFill>
              </a:defRPr>
            </a:lvl8pPr>
            <a:lvl9pPr lvl="8" rtl="0">
              <a:spcBef>
                <a:spcPts val="0"/>
              </a:spcBef>
              <a:spcAft>
                <a:spcPts val="0"/>
              </a:spcAft>
              <a:buClr>
                <a:srgbClr val="FFFFFF"/>
              </a:buClr>
              <a:buSzPts val="1600"/>
              <a:buNone/>
              <a:defRPr sz="1600">
                <a:solidFill>
                  <a:srgbClr val="FFFFFF"/>
                </a:solidFill>
              </a:defRPr>
            </a:lvl9pPr>
          </a:lstStyle>
          <a:p/>
        </p:txBody>
      </p:sp>
      <p:sp>
        <p:nvSpPr>
          <p:cNvPr id="107" name="Google Shape;107;p19"/>
          <p:cNvSpPr txBox="1"/>
          <p:nvPr>
            <p:ph idx="1" type="subTitle"/>
          </p:nvPr>
        </p:nvSpPr>
        <p:spPr>
          <a:xfrm>
            <a:off x="831200" y="2314225"/>
            <a:ext cx="3081600" cy="1784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nSpc>
                <a:spcPct val="100000"/>
              </a:lnSpc>
              <a:spcBef>
                <a:spcPts val="0"/>
              </a:spcBef>
              <a:spcAft>
                <a:spcPts val="0"/>
              </a:spcAft>
              <a:buClr>
                <a:srgbClr val="FFFFFF"/>
              </a:buClr>
              <a:buSzPts val="1200"/>
              <a:buNone/>
              <a:defRPr>
                <a:solidFill>
                  <a:srgbClr val="FFFFFF"/>
                </a:solidFill>
              </a:defRPr>
            </a:lvl2pPr>
            <a:lvl3pPr lvl="2" rtl="0">
              <a:lnSpc>
                <a:spcPct val="100000"/>
              </a:lnSpc>
              <a:spcBef>
                <a:spcPts val="0"/>
              </a:spcBef>
              <a:spcAft>
                <a:spcPts val="0"/>
              </a:spcAft>
              <a:buClr>
                <a:srgbClr val="FFFFFF"/>
              </a:buClr>
              <a:buSzPts val="1200"/>
              <a:buNone/>
              <a:defRPr>
                <a:solidFill>
                  <a:srgbClr val="FFFFFF"/>
                </a:solidFill>
              </a:defRPr>
            </a:lvl3pPr>
            <a:lvl4pPr lvl="3" rtl="0">
              <a:lnSpc>
                <a:spcPct val="100000"/>
              </a:lnSpc>
              <a:spcBef>
                <a:spcPts val="0"/>
              </a:spcBef>
              <a:spcAft>
                <a:spcPts val="0"/>
              </a:spcAft>
              <a:buClr>
                <a:srgbClr val="FFFFFF"/>
              </a:buClr>
              <a:buSzPts val="1200"/>
              <a:buNone/>
              <a:defRPr>
                <a:solidFill>
                  <a:srgbClr val="FFFFFF"/>
                </a:solidFill>
              </a:defRPr>
            </a:lvl4pPr>
            <a:lvl5pPr lvl="4" rtl="0">
              <a:lnSpc>
                <a:spcPct val="100000"/>
              </a:lnSpc>
              <a:spcBef>
                <a:spcPts val="0"/>
              </a:spcBef>
              <a:spcAft>
                <a:spcPts val="0"/>
              </a:spcAft>
              <a:buClr>
                <a:srgbClr val="FFFFFF"/>
              </a:buClr>
              <a:buSzPts val="1200"/>
              <a:buNone/>
              <a:defRPr>
                <a:solidFill>
                  <a:srgbClr val="FFFFFF"/>
                </a:solidFill>
              </a:defRPr>
            </a:lvl5pPr>
            <a:lvl6pPr lvl="5" rtl="0">
              <a:lnSpc>
                <a:spcPct val="100000"/>
              </a:lnSpc>
              <a:spcBef>
                <a:spcPts val="0"/>
              </a:spcBef>
              <a:spcAft>
                <a:spcPts val="0"/>
              </a:spcAft>
              <a:buClr>
                <a:srgbClr val="FFFFFF"/>
              </a:buClr>
              <a:buSzPts val="1200"/>
              <a:buNone/>
              <a:defRPr>
                <a:solidFill>
                  <a:srgbClr val="FFFFFF"/>
                </a:solidFill>
              </a:defRPr>
            </a:lvl6pPr>
            <a:lvl7pPr lvl="6" rtl="0">
              <a:lnSpc>
                <a:spcPct val="100000"/>
              </a:lnSpc>
              <a:spcBef>
                <a:spcPts val="0"/>
              </a:spcBef>
              <a:spcAft>
                <a:spcPts val="0"/>
              </a:spcAft>
              <a:buClr>
                <a:srgbClr val="FFFFFF"/>
              </a:buClr>
              <a:buSzPts val="1200"/>
              <a:buNone/>
              <a:defRPr>
                <a:solidFill>
                  <a:srgbClr val="FFFFFF"/>
                </a:solidFill>
              </a:defRPr>
            </a:lvl7pPr>
            <a:lvl8pPr lvl="7" rtl="0">
              <a:lnSpc>
                <a:spcPct val="100000"/>
              </a:lnSpc>
              <a:spcBef>
                <a:spcPts val="0"/>
              </a:spcBef>
              <a:spcAft>
                <a:spcPts val="0"/>
              </a:spcAft>
              <a:buClr>
                <a:srgbClr val="FFFFFF"/>
              </a:buClr>
              <a:buSzPts val="1200"/>
              <a:buNone/>
              <a:defRPr>
                <a:solidFill>
                  <a:srgbClr val="FFFFFF"/>
                </a:solidFill>
              </a:defRPr>
            </a:lvl8pPr>
            <a:lvl9pPr lvl="8" rtl="0">
              <a:lnSpc>
                <a:spcPct val="100000"/>
              </a:lnSpc>
              <a:spcBef>
                <a:spcPts val="0"/>
              </a:spcBef>
              <a:spcAft>
                <a:spcPts val="0"/>
              </a:spcAft>
              <a:buClr>
                <a:srgbClr val="FFFFFF"/>
              </a:buClr>
              <a:buSzPts val="1200"/>
              <a:buNone/>
              <a:defRPr>
                <a:solidFill>
                  <a:srgbClr val="FFFFFF"/>
                </a:solidFill>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redits">
  <p:cSld name="CUSTOM_25">
    <p:spTree>
      <p:nvGrpSpPr>
        <p:cNvPr id="108" name="Shape 108"/>
        <p:cNvGrpSpPr/>
        <p:nvPr/>
      </p:nvGrpSpPr>
      <p:grpSpPr>
        <a:xfrm>
          <a:off x="0" y="0"/>
          <a:ext cx="0" cy="0"/>
          <a:chOff x="0" y="0"/>
          <a:chExt cx="0" cy="0"/>
        </a:xfrm>
      </p:grpSpPr>
      <p:sp>
        <p:nvSpPr>
          <p:cNvPr id="109" name="Google Shape;109;p20"/>
          <p:cNvSpPr txBox="1"/>
          <p:nvPr>
            <p:ph idx="1" type="body"/>
          </p:nvPr>
        </p:nvSpPr>
        <p:spPr>
          <a:xfrm>
            <a:off x="642050" y="2134800"/>
            <a:ext cx="5308200" cy="14760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rgbClr val="000000"/>
              </a:buClr>
              <a:buSzPts val="1200"/>
              <a:buChar char="●"/>
              <a:defRPr>
                <a:solidFill>
                  <a:srgbClr val="000000"/>
                </a:solidFill>
              </a:defRPr>
            </a:lvl1pPr>
            <a:lvl2pPr indent="-304800" lvl="1" marL="914400" rtl="0">
              <a:spcBef>
                <a:spcPts val="1600"/>
              </a:spcBef>
              <a:spcAft>
                <a:spcPts val="0"/>
              </a:spcAft>
              <a:buClr>
                <a:srgbClr val="000000"/>
              </a:buClr>
              <a:buSzPts val="1200"/>
              <a:buChar char="○"/>
              <a:defRPr>
                <a:solidFill>
                  <a:srgbClr val="000000"/>
                </a:solidFill>
              </a:defRPr>
            </a:lvl2pPr>
            <a:lvl3pPr indent="-304800" lvl="2" marL="1371600" rtl="0">
              <a:spcBef>
                <a:spcPts val="1600"/>
              </a:spcBef>
              <a:spcAft>
                <a:spcPts val="0"/>
              </a:spcAft>
              <a:buClr>
                <a:srgbClr val="000000"/>
              </a:buClr>
              <a:buSzPts val="1200"/>
              <a:buChar char="■"/>
              <a:defRPr>
                <a:solidFill>
                  <a:srgbClr val="000000"/>
                </a:solidFill>
              </a:defRPr>
            </a:lvl3pPr>
            <a:lvl4pPr indent="-304800" lvl="3" marL="1828800" rtl="0">
              <a:spcBef>
                <a:spcPts val="1600"/>
              </a:spcBef>
              <a:spcAft>
                <a:spcPts val="0"/>
              </a:spcAft>
              <a:buClr>
                <a:srgbClr val="000000"/>
              </a:buClr>
              <a:buSzPts val="1200"/>
              <a:buChar char="●"/>
              <a:defRPr>
                <a:solidFill>
                  <a:srgbClr val="000000"/>
                </a:solidFill>
              </a:defRPr>
            </a:lvl4pPr>
            <a:lvl5pPr indent="-304800" lvl="4" marL="2286000" rtl="0">
              <a:spcBef>
                <a:spcPts val="1600"/>
              </a:spcBef>
              <a:spcAft>
                <a:spcPts val="0"/>
              </a:spcAft>
              <a:buClr>
                <a:srgbClr val="000000"/>
              </a:buClr>
              <a:buSzPts val="1200"/>
              <a:buChar char="○"/>
              <a:defRPr>
                <a:solidFill>
                  <a:srgbClr val="000000"/>
                </a:solidFill>
              </a:defRPr>
            </a:lvl5pPr>
            <a:lvl6pPr indent="-304800" lvl="5" marL="2743200" rtl="0">
              <a:spcBef>
                <a:spcPts val="1600"/>
              </a:spcBef>
              <a:spcAft>
                <a:spcPts val="0"/>
              </a:spcAft>
              <a:buClr>
                <a:srgbClr val="000000"/>
              </a:buClr>
              <a:buSzPts val="1200"/>
              <a:buChar char="■"/>
              <a:defRPr>
                <a:solidFill>
                  <a:srgbClr val="000000"/>
                </a:solidFill>
              </a:defRPr>
            </a:lvl6pPr>
            <a:lvl7pPr indent="-304800" lvl="6" marL="3200400" rtl="0">
              <a:spcBef>
                <a:spcPts val="1600"/>
              </a:spcBef>
              <a:spcAft>
                <a:spcPts val="0"/>
              </a:spcAft>
              <a:buClr>
                <a:srgbClr val="000000"/>
              </a:buClr>
              <a:buSzPts val="1200"/>
              <a:buChar char="●"/>
              <a:defRPr>
                <a:solidFill>
                  <a:srgbClr val="000000"/>
                </a:solidFill>
              </a:defRPr>
            </a:lvl7pPr>
            <a:lvl8pPr indent="-304800" lvl="7" marL="3657600" rtl="0">
              <a:spcBef>
                <a:spcPts val="1600"/>
              </a:spcBef>
              <a:spcAft>
                <a:spcPts val="0"/>
              </a:spcAft>
              <a:buClr>
                <a:srgbClr val="000000"/>
              </a:buClr>
              <a:buSzPts val="1200"/>
              <a:buChar char="○"/>
              <a:defRPr>
                <a:solidFill>
                  <a:srgbClr val="000000"/>
                </a:solidFill>
              </a:defRPr>
            </a:lvl8pPr>
            <a:lvl9pPr indent="-304800" lvl="8" marL="4114800" rtl="0">
              <a:spcBef>
                <a:spcPts val="1600"/>
              </a:spcBef>
              <a:spcAft>
                <a:spcPts val="1600"/>
              </a:spcAft>
              <a:buClr>
                <a:srgbClr val="000000"/>
              </a:buClr>
              <a:buSzPts val="1200"/>
              <a:buChar char="■"/>
              <a:defRPr>
                <a:solidFill>
                  <a:srgbClr val="000000"/>
                </a:solidFill>
              </a:defRPr>
            </a:lvl9pPr>
          </a:lstStyle>
          <a:p/>
        </p:txBody>
      </p:sp>
      <p:sp>
        <p:nvSpPr>
          <p:cNvPr id="110" name="Google Shape;110;p20"/>
          <p:cNvSpPr txBox="1"/>
          <p:nvPr>
            <p:ph type="ctrTitle"/>
          </p:nvPr>
        </p:nvSpPr>
        <p:spPr>
          <a:xfrm rot="5400000">
            <a:off x="6923109" y="1407498"/>
            <a:ext cx="2449800" cy="4875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12">
    <p:spTree>
      <p:nvGrpSpPr>
        <p:cNvPr id="11" name="Shape 11"/>
        <p:cNvGrpSpPr/>
        <p:nvPr/>
      </p:nvGrpSpPr>
      <p:grpSpPr>
        <a:xfrm>
          <a:off x="0" y="0"/>
          <a:ext cx="0" cy="0"/>
          <a:chOff x="0" y="0"/>
          <a:chExt cx="0" cy="0"/>
        </a:xfrm>
      </p:grpSpPr>
      <p:sp>
        <p:nvSpPr>
          <p:cNvPr id="12" name="Google Shape;12;p3"/>
          <p:cNvSpPr txBox="1"/>
          <p:nvPr>
            <p:ph type="ctrTitle"/>
          </p:nvPr>
        </p:nvSpPr>
        <p:spPr>
          <a:xfrm>
            <a:off x="3423902" y="387473"/>
            <a:ext cx="22518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13" name="Google Shape;13;p3"/>
          <p:cNvSpPr txBox="1"/>
          <p:nvPr>
            <p:ph idx="1" type="subTitle"/>
          </p:nvPr>
        </p:nvSpPr>
        <p:spPr>
          <a:xfrm>
            <a:off x="3423900" y="802521"/>
            <a:ext cx="19065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14" name="Google Shape;14;p3"/>
          <p:cNvSpPr txBox="1"/>
          <p:nvPr>
            <p:ph hasCustomPrompt="1" idx="2" type="title"/>
          </p:nvPr>
        </p:nvSpPr>
        <p:spPr>
          <a:xfrm>
            <a:off x="2023007" y="654113"/>
            <a:ext cx="1739100" cy="577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5" name="Google Shape;15;p3"/>
          <p:cNvSpPr txBox="1"/>
          <p:nvPr>
            <p:ph idx="3" type="ctrTitle"/>
          </p:nvPr>
        </p:nvSpPr>
        <p:spPr>
          <a:xfrm>
            <a:off x="3425264" y="1224286"/>
            <a:ext cx="22518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16" name="Google Shape;16;p3"/>
          <p:cNvSpPr txBox="1"/>
          <p:nvPr>
            <p:ph idx="4" type="subTitle"/>
          </p:nvPr>
        </p:nvSpPr>
        <p:spPr>
          <a:xfrm>
            <a:off x="3425259" y="1638859"/>
            <a:ext cx="19767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17" name="Google Shape;17;p3"/>
          <p:cNvSpPr txBox="1"/>
          <p:nvPr>
            <p:ph hasCustomPrompt="1" idx="5" type="title"/>
          </p:nvPr>
        </p:nvSpPr>
        <p:spPr>
          <a:xfrm>
            <a:off x="2023007" y="1488788"/>
            <a:ext cx="1615200" cy="577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8" name="Google Shape;18;p3"/>
          <p:cNvSpPr txBox="1"/>
          <p:nvPr>
            <p:ph idx="6" type="ctrTitle"/>
          </p:nvPr>
        </p:nvSpPr>
        <p:spPr>
          <a:xfrm>
            <a:off x="3427999" y="2061098"/>
            <a:ext cx="22518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19" name="Google Shape;19;p3"/>
          <p:cNvSpPr txBox="1"/>
          <p:nvPr>
            <p:ph idx="7" type="subTitle"/>
          </p:nvPr>
        </p:nvSpPr>
        <p:spPr>
          <a:xfrm>
            <a:off x="3427997" y="2475197"/>
            <a:ext cx="19065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20" name="Google Shape;20;p3"/>
          <p:cNvSpPr txBox="1"/>
          <p:nvPr>
            <p:ph hasCustomPrompt="1" idx="8" type="title"/>
          </p:nvPr>
        </p:nvSpPr>
        <p:spPr>
          <a:xfrm>
            <a:off x="2023007" y="2323463"/>
            <a:ext cx="1573500" cy="577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21" name="Google Shape;21;p3"/>
          <p:cNvSpPr txBox="1"/>
          <p:nvPr>
            <p:ph idx="9" type="ctrTitle"/>
          </p:nvPr>
        </p:nvSpPr>
        <p:spPr>
          <a:xfrm rot="5400000">
            <a:off x="6601629" y="1646270"/>
            <a:ext cx="2913300" cy="4875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22" name="Google Shape;22;p3"/>
          <p:cNvSpPr txBox="1"/>
          <p:nvPr>
            <p:ph idx="13" type="ctrTitle"/>
          </p:nvPr>
        </p:nvSpPr>
        <p:spPr>
          <a:xfrm>
            <a:off x="3427999" y="2897911"/>
            <a:ext cx="22518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23" name="Google Shape;23;p3"/>
          <p:cNvSpPr txBox="1"/>
          <p:nvPr>
            <p:ph idx="14" type="subTitle"/>
          </p:nvPr>
        </p:nvSpPr>
        <p:spPr>
          <a:xfrm>
            <a:off x="3427997" y="3311534"/>
            <a:ext cx="19065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24" name="Google Shape;24;p3"/>
          <p:cNvSpPr txBox="1"/>
          <p:nvPr>
            <p:ph hasCustomPrompt="1" idx="15" type="title"/>
          </p:nvPr>
        </p:nvSpPr>
        <p:spPr>
          <a:xfrm>
            <a:off x="2023007" y="3158138"/>
            <a:ext cx="1573500" cy="577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25" name="Google Shape;25;p3"/>
          <p:cNvSpPr txBox="1"/>
          <p:nvPr>
            <p:ph idx="16" type="ctrTitle"/>
          </p:nvPr>
        </p:nvSpPr>
        <p:spPr>
          <a:xfrm>
            <a:off x="3427999" y="3734723"/>
            <a:ext cx="22518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26" name="Google Shape;26;p3"/>
          <p:cNvSpPr txBox="1"/>
          <p:nvPr>
            <p:ph idx="17" type="subTitle"/>
          </p:nvPr>
        </p:nvSpPr>
        <p:spPr>
          <a:xfrm>
            <a:off x="3427997" y="4147872"/>
            <a:ext cx="19065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27" name="Google Shape;27;p3"/>
          <p:cNvSpPr txBox="1"/>
          <p:nvPr>
            <p:ph hasCustomPrompt="1" idx="18" type="title"/>
          </p:nvPr>
        </p:nvSpPr>
        <p:spPr>
          <a:xfrm>
            <a:off x="2023007" y="3992813"/>
            <a:ext cx="1573500" cy="577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sources">
  <p:cSld name="CUSTOM_25_1">
    <p:spTree>
      <p:nvGrpSpPr>
        <p:cNvPr id="111" name="Shape 111"/>
        <p:cNvGrpSpPr/>
        <p:nvPr/>
      </p:nvGrpSpPr>
      <p:grpSpPr>
        <a:xfrm>
          <a:off x="0" y="0"/>
          <a:ext cx="0" cy="0"/>
          <a:chOff x="0" y="0"/>
          <a:chExt cx="0" cy="0"/>
        </a:xfrm>
      </p:grpSpPr>
      <p:sp>
        <p:nvSpPr>
          <p:cNvPr id="112" name="Google Shape;112;p21"/>
          <p:cNvSpPr txBox="1"/>
          <p:nvPr>
            <p:ph idx="1" type="body"/>
          </p:nvPr>
        </p:nvSpPr>
        <p:spPr>
          <a:xfrm>
            <a:off x="642050" y="1277550"/>
            <a:ext cx="5308200" cy="14760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rgbClr val="000000"/>
              </a:buClr>
              <a:buSzPts val="1200"/>
              <a:buChar char="●"/>
              <a:defRPr>
                <a:solidFill>
                  <a:srgbClr val="000000"/>
                </a:solidFill>
              </a:defRPr>
            </a:lvl1pPr>
            <a:lvl2pPr indent="-304800" lvl="1" marL="914400" rtl="0">
              <a:spcBef>
                <a:spcPts val="1600"/>
              </a:spcBef>
              <a:spcAft>
                <a:spcPts val="0"/>
              </a:spcAft>
              <a:buClr>
                <a:srgbClr val="000000"/>
              </a:buClr>
              <a:buSzPts val="1200"/>
              <a:buChar char="○"/>
              <a:defRPr>
                <a:solidFill>
                  <a:srgbClr val="000000"/>
                </a:solidFill>
              </a:defRPr>
            </a:lvl2pPr>
            <a:lvl3pPr indent="-304800" lvl="2" marL="1371600" rtl="0">
              <a:spcBef>
                <a:spcPts val="1600"/>
              </a:spcBef>
              <a:spcAft>
                <a:spcPts val="0"/>
              </a:spcAft>
              <a:buClr>
                <a:srgbClr val="000000"/>
              </a:buClr>
              <a:buSzPts val="1200"/>
              <a:buChar char="■"/>
              <a:defRPr>
                <a:solidFill>
                  <a:srgbClr val="000000"/>
                </a:solidFill>
              </a:defRPr>
            </a:lvl3pPr>
            <a:lvl4pPr indent="-304800" lvl="3" marL="1828800" rtl="0">
              <a:spcBef>
                <a:spcPts val="1600"/>
              </a:spcBef>
              <a:spcAft>
                <a:spcPts val="0"/>
              </a:spcAft>
              <a:buClr>
                <a:srgbClr val="000000"/>
              </a:buClr>
              <a:buSzPts val="1200"/>
              <a:buChar char="●"/>
              <a:defRPr>
                <a:solidFill>
                  <a:srgbClr val="000000"/>
                </a:solidFill>
              </a:defRPr>
            </a:lvl4pPr>
            <a:lvl5pPr indent="-304800" lvl="4" marL="2286000" rtl="0">
              <a:spcBef>
                <a:spcPts val="1600"/>
              </a:spcBef>
              <a:spcAft>
                <a:spcPts val="0"/>
              </a:spcAft>
              <a:buClr>
                <a:srgbClr val="000000"/>
              </a:buClr>
              <a:buSzPts val="1200"/>
              <a:buChar char="○"/>
              <a:defRPr>
                <a:solidFill>
                  <a:srgbClr val="000000"/>
                </a:solidFill>
              </a:defRPr>
            </a:lvl5pPr>
            <a:lvl6pPr indent="-304800" lvl="5" marL="2743200" rtl="0">
              <a:spcBef>
                <a:spcPts val="1600"/>
              </a:spcBef>
              <a:spcAft>
                <a:spcPts val="0"/>
              </a:spcAft>
              <a:buClr>
                <a:srgbClr val="000000"/>
              </a:buClr>
              <a:buSzPts val="1200"/>
              <a:buChar char="■"/>
              <a:defRPr>
                <a:solidFill>
                  <a:srgbClr val="000000"/>
                </a:solidFill>
              </a:defRPr>
            </a:lvl6pPr>
            <a:lvl7pPr indent="-304800" lvl="6" marL="3200400" rtl="0">
              <a:spcBef>
                <a:spcPts val="1600"/>
              </a:spcBef>
              <a:spcAft>
                <a:spcPts val="0"/>
              </a:spcAft>
              <a:buClr>
                <a:srgbClr val="000000"/>
              </a:buClr>
              <a:buSzPts val="1200"/>
              <a:buChar char="●"/>
              <a:defRPr>
                <a:solidFill>
                  <a:srgbClr val="000000"/>
                </a:solidFill>
              </a:defRPr>
            </a:lvl7pPr>
            <a:lvl8pPr indent="-304800" lvl="7" marL="3657600" rtl="0">
              <a:spcBef>
                <a:spcPts val="1600"/>
              </a:spcBef>
              <a:spcAft>
                <a:spcPts val="0"/>
              </a:spcAft>
              <a:buClr>
                <a:srgbClr val="000000"/>
              </a:buClr>
              <a:buSzPts val="1200"/>
              <a:buChar char="○"/>
              <a:defRPr>
                <a:solidFill>
                  <a:srgbClr val="000000"/>
                </a:solidFill>
              </a:defRPr>
            </a:lvl8pPr>
            <a:lvl9pPr indent="-304800" lvl="8" marL="4114800" rtl="0">
              <a:spcBef>
                <a:spcPts val="1600"/>
              </a:spcBef>
              <a:spcAft>
                <a:spcPts val="1600"/>
              </a:spcAft>
              <a:buClr>
                <a:srgbClr val="000000"/>
              </a:buClr>
              <a:buSzPts val="1200"/>
              <a:buChar char="■"/>
              <a:defRPr>
                <a:solidFill>
                  <a:srgbClr val="000000"/>
                </a:solidFill>
              </a:defRPr>
            </a:lvl9pPr>
          </a:lstStyle>
          <a:p/>
        </p:txBody>
      </p:sp>
      <p:sp>
        <p:nvSpPr>
          <p:cNvPr id="113" name="Google Shape;113;p21"/>
          <p:cNvSpPr txBox="1"/>
          <p:nvPr>
            <p:ph type="ctrTitle"/>
          </p:nvPr>
        </p:nvSpPr>
        <p:spPr>
          <a:xfrm rot="5400000">
            <a:off x="6923109" y="1407498"/>
            <a:ext cx="2449800" cy="4875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114" name="Google Shape;114;p21"/>
          <p:cNvSpPr txBox="1"/>
          <p:nvPr>
            <p:ph idx="2" type="subTitle"/>
          </p:nvPr>
        </p:nvSpPr>
        <p:spPr>
          <a:xfrm>
            <a:off x="642050" y="540000"/>
            <a:ext cx="4655400" cy="960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nSpc>
                <a:spcPct val="100000"/>
              </a:lnSpc>
              <a:spcBef>
                <a:spcPts val="0"/>
              </a:spcBef>
              <a:spcAft>
                <a:spcPts val="0"/>
              </a:spcAft>
              <a:buClr>
                <a:srgbClr val="FFFFFF"/>
              </a:buClr>
              <a:buSzPts val="1200"/>
              <a:buNone/>
              <a:defRPr>
                <a:solidFill>
                  <a:srgbClr val="FFFFFF"/>
                </a:solidFill>
              </a:defRPr>
            </a:lvl2pPr>
            <a:lvl3pPr lvl="2" rtl="0">
              <a:lnSpc>
                <a:spcPct val="100000"/>
              </a:lnSpc>
              <a:spcBef>
                <a:spcPts val="0"/>
              </a:spcBef>
              <a:spcAft>
                <a:spcPts val="0"/>
              </a:spcAft>
              <a:buClr>
                <a:srgbClr val="FFFFFF"/>
              </a:buClr>
              <a:buSzPts val="1200"/>
              <a:buNone/>
              <a:defRPr>
                <a:solidFill>
                  <a:srgbClr val="FFFFFF"/>
                </a:solidFill>
              </a:defRPr>
            </a:lvl3pPr>
            <a:lvl4pPr lvl="3" rtl="0">
              <a:lnSpc>
                <a:spcPct val="100000"/>
              </a:lnSpc>
              <a:spcBef>
                <a:spcPts val="0"/>
              </a:spcBef>
              <a:spcAft>
                <a:spcPts val="0"/>
              </a:spcAft>
              <a:buClr>
                <a:srgbClr val="FFFFFF"/>
              </a:buClr>
              <a:buSzPts val="1200"/>
              <a:buNone/>
              <a:defRPr>
                <a:solidFill>
                  <a:srgbClr val="FFFFFF"/>
                </a:solidFill>
              </a:defRPr>
            </a:lvl4pPr>
            <a:lvl5pPr lvl="4" rtl="0">
              <a:lnSpc>
                <a:spcPct val="100000"/>
              </a:lnSpc>
              <a:spcBef>
                <a:spcPts val="0"/>
              </a:spcBef>
              <a:spcAft>
                <a:spcPts val="0"/>
              </a:spcAft>
              <a:buClr>
                <a:srgbClr val="FFFFFF"/>
              </a:buClr>
              <a:buSzPts val="1200"/>
              <a:buNone/>
              <a:defRPr>
                <a:solidFill>
                  <a:srgbClr val="FFFFFF"/>
                </a:solidFill>
              </a:defRPr>
            </a:lvl5pPr>
            <a:lvl6pPr lvl="5" rtl="0">
              <a:lnSpc>
                <a:spcPct val="100000"/>
              </a:lnSpc>
              <a:spcBef>
                <a:spcPts val="0"/>
              </a:spcBef>
              <a:spcAft>
                <a:spcPts val="0"/>
              </a:spcAft>
              <a:buClr>
                <a:srgbClr val="FFFFFF"/>
              </a:buClr>
              <a:buSzPts val="1200"/>
              <a:buNone/>
              <a:defRPr>
                <a:solidFill>
                  <a:srgbClr val="FFFFFF"/>
                </a:solidFill>
              </a:defRPr>
            </a:lvl6pPr>
            <a:lvl7pPr lvl="6" rtl="0">
              <a:lnSpc>
                <a:spcPct val="100000"/>
              </a:lnSpc>
              <a:spcBef>
                <a:spcPts val="0"/>
              </a:spcBef>
              <a:spcAft>
                <a:spcPts val="0"/>
              </a:spcAft>
              <a:buClr>
                <a:srgbClr val="FFFFFF"/>
              </a:buClr>
              <a:buSzPts val="1200"/>
              <a:buNone/>
              <a:defRPr>
                <a:solidFill>
                  <a:srgbClr val="FFFFFF"/>
                </a:solidFill>
              </a:defRPr>
            </a:lvl7pPr>
            <a:lvl8pPr lvl="7" rtl="0">
              <a:lnSpc>
                <a:spcPct val="100000"/>
              </a:lnSpc>
              <a:spcBef>
                <a:spcPts val="0"/>
              </a:spcBef>
              <a:spcAft>
                <a:spcPts val="0"/>
              </a:spcAft>
              <a:buClr>
                <a:srgbClr val="FFFFFF"/>
              </a:buClr>
              <a:buSzPts val="1200"/>
              <a:buNone/>
              <a:defRPr>
                <a:solidFill>
                  <a:srgbClr val="FFFFFF"/>
                </a:solidFill>
              </a:defRPr>
            </a:lvl8pPr>
            <a:lvl9pPr lvl="8" rtl="0">
              <a:lnSpc>
                <a:spcPct val="100000"/>
              </a:lnSpc>
              <a:spcBef>
                <a:spcPts val="0"/>
              </a:spcBef>
              <a:spcAft>
                <a:spcPts val="0"/>
              </a:spcAft>
              <a:buClr>
                <a:srgbClr val="FFFFFF"/>
              </a:buClr>
              <a:buSzPts val="1200"/>
              <a:buNone/>
              <a:defRPr>
                <a:solidFill>
                  <a:srgbClr val="FFFFFF"/>
                </a:solidFil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1">
  <p:cSld name="CUSTOM_13">
    <p:spTree>
      <p:nvGrpSpPr>
        <p:cNvPr id="28" name="Shape 28"/>
        <p:cNvGrpSpPr/>
        <p:nvPr/>
      </p:nvGrpSpPr>
      <p:grpSpPr>
        <a:xfrm>
          <a:off x="0" y="0"/>
          <a:ext cx="0" cy="0"/>
          <a:chOff x="0" y="0"/>
          <a:chExt cx="0" cy="0"/>
        </a:xfrm>
      </p:grpSpPr>
      <p:sp>
        <p:nvSpPr>
          <p:cNvPr id="29" name="Google Shape;29;p4"/>
          <p:cNvSpPr txBox="1"/>
          <p:nvPr>
            <p:ph type="title"/>
          </p:nvPr>
        </p:nvSpPr>
        <p:spPr>
          <a:xfrm>
            <a:off x="672375" y="1432475"/>
            <a:ext cx="3498000" cy="8967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2800"/>
              <a:buNone/>
              <a:defRPr/>
            </a:lvl1pPr>
            <a:lvl2pPr lvl="1" rtl="0">
              <a:spcBef>
                <a:spcPts val="0"/>
              </a:spcBef>
              <a:spcAft>
                <a:spcPts val="0"/>
              </a:spcAft>
              <a:buClr>
                <a:srgbClr val="000000"/>
              </a:buClr>
              <a:buSzPts val="2800"/>
              <a:buNone/>
              <a:defRPr>
                <a:solidFill>
                  <a:srgbClr val="000000"/>
                </a:solidFill>
              </a:defRPr>
            </a:lvl2pPr>
            <a:lvl3pPr lvl="2" rtl="0">
              <a:spcBef>
                <a:spcPts val="0"/>
              </a:spcBef>
              <a:spcAft>
                <a:spcPts val="0"/>
              </a:spcAft>
              <a:buClr>
                <a:srgbClr val="000000"/>
              </a:buClr>
              <a:buSzPts val="2800"/>
              <a:buNone/>
              <a:defRPr>
                <a:solidFill>
                  <a:srgbClr val="000000"/>
                </a:solidFill>
              </a:defRPr>
            </a:lvl3pPr>
            <a:lvl4pPr lvl="3" rtl="0">
              <a:spcBef>
                <a:spcPts val="0"/>
              </a:spcBef>
              <a:spcAft>
                <a:spcPts val="0"/>
              </a:spcAft>
              <a:buClr>
                <a:srgbClr val="000000"/>
              </a:buClr>
              <a:buSzPts val="2800"/>
              <a:buNone/>
              <a:defRPr>
                <a:solidFill>
                  <a:srgbClr val="000000"/>
                </a:solidFill>
              </a:defRPr>
            </a:lvl4pPr>
            <a:lvl5pPr lvl="4" rtl="0">
              <a:spcBef>
                <a:spcPts val="0"/>
              </a:spcBef>
              <a:spcAft>
                <a:spcPts val="0"/>
              </a:spcAft>
              <a:buClr>
                <a:srgbClr val="000000"/>
              </a:buClr>
              <a:buSzPts val="2800"/>
              <a:buNone/>
              <a:defRPr>
                <a:solidFill>
                  <a:srgbClr val="000000"/>
                </a:solidFill>
              </a:defRPr>
            </a:lvl5pPr>
            <a:lvl6pPr lvl="5" rtl="0">
              <a:spcBef>
                <a:spcPts val="0"/>
              </a:spcBef>
              <a:spcAft>
                <a:spcPts val="0"/>
              </a:spcAft>
              <a:buClr>
                <a:srgbClr val="000000"/>
              </a:buClr>
              <a:buSzPts val="2800"/>
              <a:buNone/>
              <a:defRPr>
                <a:solidFill>
                  <a:srgbClr val="000000"/>
                </a:solidFill>
              </a:defRPr>
            </a:lvl6pPr>
            <a:lvl7pPr lvl="6" rtl="0">
              <a:spcBef>
                <a:spcPts val="0"/>
              </a:spcBef>
              <a:spcAft>
                <a:spcPts val="0"/>
              </a:spcAft>
              <a:buClr>
                <a:srgbClr val="000000"/>
              </a:buClr>
              <a:buSzPts val="2800"/>
              <a:buNone/>
              <a:defRPr>
                <a:solidFill>
                  <a:srgbClr val="000000"/>
                </a:solidFill>
              </a:defRPr>
            </a:lvl7pPr>
            <a:lvl8pPr lvl="7" rtl="0">
              <a:spcBef>
                <a:spcPts val="0"/>
              </a:spcBef>
              <a:spcAft>
                <a:spcPts val="0"/>
              </a:spcAft>
              <a:buClr>
                <a:srgbClr val="000000"/>
              </a:buClr>
              <a:buSzPts val="2800"/>
              <a:buNone/>
              <a:defRPr>
                <a:solidFill>
                  <a:srgbClr val="000000"/>
                </a:solidFill>
              </a:defRPr>
            </a:lvl8pPr>
            <a:lvl9pPr lvl="8" rtl="0">
              <a:spcBef>
                <a:spcPts val="0"/>
              </a:spcBef>
              <a:spcAft>
                <a:spcPts val="0"/>
              </a:spcAft>
              <a:buClr>
                <a:srgbClr val="000000"/>
              </a:buClr>
              <a:buSzPts val="2800"/>
              <a:buNone/>
              <a:defRPr>
                <a:solidFill>
                  <a:srgbClr val="000000"/>
                </a:solidFill>
              </a:defRPr>
            </a:lvl9pPr>
          </a:lstStyle>
          <a:p/>
        </p:txBody>
      </p:sp>
      <p:sp>
        <p:nvSpPr>
          <p:cNvPr id="30" name="Google Shape;30;p4"/>
          <p:cNvSpPr txBox="1"/>
          <p:nvPr>
            <p:ph idx="1" type="subTitle"/>
          </p:nvPr>
        </p:nvSpPr>
        <p:spPr>
          <a:xfrm flipH="1">
            <a:off x="1667175" y="2154225"/>
            <a:ext cx="2503200" cy="11700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rgbClr val="000000"/>
              </a:buClr>
              <a:buSzPts val="1200"/>
              <a:buNone/>
              <a:defRPr>
                <a:solidFill>
                  <a:srgbClr val="434343"/>
                </a:solidFill>
              </a:defRPr>
            </a:lvl1pPr>
            <a:lvl2pPr lvl="1" rtl="0">
              <a:lnSpc>
                <a:spcPct val="100000"/>
              </a:lnSpc>
              <a:spcBef>
                <a:spcPts val="0"/>
              </a:spcBef>
              <a:spcAft>
                <a:spcPts val="0"/>
              </a:spcAft>
              <a:buClr>
                <a:srgbClr val="000000"/>
              </a:buClr>
              <a:buSzPts val="2800"/>
              <a:buNone/>
              <a:defRPr sz="2800">
                <a:solidFill>
                  <a:srgbClr val="000000"/>
                </a:solidFill>
              </a:defRPr>
            </a:lvl2pPr>
            <a:lvl3pPr lvl="2" rtl="0">
              <a:lnSpc>
                <a:spcPct val="100000"/>
              </a:lnSpc>
              <a:spcBef>
                <a:spcPts val="0"/>
              </a:spcBef>
              <a:spcAft>
                <a:spcPts val="0"/>
              </a:spcAft>
              <a:buClr>
                <a:srgbClr val="000000"/>
              </a:buClr>
              <a:buSzPts val="2800"/>
              <a:buNone/>
              <a:defRPr sz="2800">
                <a:solidFill>
                  <a:srgbClr val="000000"/>
                </a:solidFill>
              </a:defRPr>
            </a:lvl3pPr>
            <a:lvl4pPr lvl="3" rtl="0">
              <a:lnSpc>
                <a:spcPct val="100000"/>
              </a:lnSpc>
              <a:spcBef>
                <a:spcPts val="0"/>
              </a:spcBef>
              <a:spcAft>
                <a:spcPts val="0"/>
              </a:spcAft>
              <a:buClr>
                <a:srgbClr val="000000"/>
              </a:buClr>
              <a:buSzPts val="2800"/>
              <a:buNone/>
              <a:defRPr sz="2800">
                <a:solidFill>
                  <a:srgbClr val="000000"/>
                </a:solidFill>
              </a:defRPr>
            </a:lvl4pPr>
            <a:lvl5pPr lvl="4" rtl="0">
              <a:lnSpc>
                <a:spcPct val="100000"/>
              </a:lnSpc>
              <a:spcBef>
                <a:spcPts val="0"/>
              </a:spcBef>
              <a:spcAft>
                <a:spcPts val="0"/>
              </a:spcAft>
              <a:buClr>
                <a:srgbClr val="000000"/>
              </a:buClr>
              <a:buSzPts val="2800"/>
              <a:buNone/>
              <a:defRPr sz="2800">
                <a:solidFill>
                  <a:srgbClr val="000000"/>
                </a:solidFill>
              </a:defRPr>
            </a:lvl5pPr>
            <a:lvl6pPr lvl="5" rtl="0">
              <a:lnSpc>
                <a:spcPct val="100000"/>
              </a:lnSpc>
              <a:spcBef>
                <a:spcPts val="0"/>
              </a:spcBef>
              <a:spcAft>
                <a:spcPts val="0"/>
              </a:spcAft>
              <a:buClr>
                <a:srgbClr val="000000"/>
              </a:buClr>
              <a:buSzPts val="2800"/>
              <a:buNone/>
              <a:defRPr sz="2800">
                <a:solidFill>
                  <a:srgbClr val="000000"/>
                </a:solidFill>
              </a:defRPr>
            </a:lvl6pPr>
            <a:lvl7pPr lvl="6" rtl="0">
              <a:lnSpc>
                <a:spcPct val="100000"/>
              </a:lnSpc>
              <a:spcBef>
                <a:spcPts val="0"/>
              </a:spcBef>
              <a:spcAft>
                <a:spcPts val="0"/>
              </a:spcAft>
              <a:buClr>
                <a:srgbClr val="000000"/>
              </a:buClr>
              <a:buSzPts val="2800"/>
              <a:buNone/>
              <a:defRPr sz="2800">
                <a:solidFill>
                  <a:srgbClr val="000000"/>
                </a:solidFill>
              </a:defRPr>
            </a:lvl7pPr>
            <a:lvl8pPr lvl="7" rtl="0">
              <a:lnSpc>
                <a:spcPct val="100000"/>
              </a:lnSpc>
              <a:spcBef>
                <a:spcPts val="0"/>
              </a:spcBef>
              <a:spcAft>
                <a:spcPts val="0"/>
              </a:spcAft>
              <a:buClr>
                <a:srgbClr val="000000"/>
              </a:buClr>
              <a:buSzPts val="2800"/>
              <a:buNone/>
              <a:defRPr sz="2800">
                <a:solidFill>
                  <a:srgbClr val="000000"/>
                </a:solidFill>
              </a:defRPr>
            </a:lvl8pPr>
            <a:lvl9pPr lvl="8" rtl="0">
              <a:lnSpc>
                <a:spcPct val="100000"/>
              </a:lnSpc>
              <a:spcBef>
                <a:spcPts val="0"/>
              </a:spcBef>
              <a:spcAft>
                <a:spcPts val="0"/>
              </a:spcAft>
              <a:buClr>
                <a:srgbClr val="000000"/>
              </a:buClr>
              <a:buSzPts val="2800"/>
              <a:buNone/>
              <a:defRPr sz="2800">
                <a:solidFill>
                  <a:srgbClr val="000000"/>
                </a:solidFil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columns 1">
  <p:cSld name="CUSTOM_27_1_1">
    <p:spTree>
      <p:nvGrpSpPr>
        <p:cNvPr id="31" name="Shape 31"/>
        <p:cNvGrpSpPr/>
        <p:nvPr/>
      </p:nvGrpSpPr>
      <p:grpSpPr>
        <a:xfrm>
          <a:off x="0" y="0"/>
          <a:ext cx="0" cy="0"/>
          <a:chOff x="0" y="0"/>
          <a:chExt cx="0" cy="0"/>
        </a:xfrm>
      </p:grpSpPr>
      <p:sp>
        <p:nvSpPr>
          <p:cNvPr id="32" name="Google Shape;32;p5"/>
          <p:cNvSpPr txBox="1"/>
          <p:nvPr>
            <p:ph type="ctrTitle"/>
          </p:nvPr>
        </p:nvSpPr>
        <p:spPr>
          <a:xfrm>
            <a:off x="631875" y="842025"/>
            <a:ext cx="28713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33" name="Google Shape;33;p5"/>
          <p:cNvSpPr txBox="1"/>
          <p:nvPr>
            <p:ph idx="1" type="subTitle"/>
          </p:nvPr>
        </p:nvSpPr>
        <p:spPr>
          <a:xfrm>
            <a:off x="631884" y="1410841"/>
            <a:ext cx="2480700" cy="537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34" name="Google Shape;34;p5"/>
          <p:cNvSpPr txBox="1"/>
          <p:nvPr>
            <p:ph idx="2" type="ctrTitle"/>
          </p:nvPr>
        </p:nvSpPr>
        <p:spPr>
          <a:xfrm>
            <a:off x="4213664" y="842025"/>
            <a:ext cx="26979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35" name="Google Shape;35;p5"/>
          <p:cNvSpPr txBox="1"/>
          <p:nvPr>
            <p:ph idx="3" type="subTitle"/>
          </p:nvPr>
        </p:nvSpPr>
        <p:spPr>
          <a:xfrm>
            <a:off x="4213664" y="1410841"/>
            <a:ext cx="2586000" cy="745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36" name="Google Shape;36;p5"/>
          <p:cNvSpPr txBox="1"/>
          <p:nvPr>
            <p:ph idx="4" type="ctrTitle"/>
          </p:nvPr>
        </p:nvSpPr>
        <p:spPr>
          <a:xfrm>
            <a:off x="631883" y="3331927"/>
            <a:ext cx="28713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37" name="Google Shape;37;p5"/>
          <p:cNvSpPr txBox="1"/>
          <p:nvPr>
            <p:ph idx="5" type="subTitle"/>
          </p:nvPr>
        </p:nvSpPr>
        <p:spPr>
          <a:xfrm>
            <a:off x="631884" y="3914208"/>
            <a:ext cx="2480700" cy="946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38" name="Google Shape;38;p5"/>
          <p:cNvSpPr txBox="1"/>
          <p:nvPr>
            <p:ph idx="6" type="ctrTitle"/>
          </p:nvPr>
        </p:nvSpPr>
        <p:spPr>
          <a:xfrm rot="5400000">
            <a:off x="6685437" y="1646270"/>
            <a:ext cx="2913300" cy="4875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39" name="Google Shape;39;p5"/>
          <p:cNvSpPr txBox="1"/>
          <p:nvPr>
            <p:ph idx="7" type="ctrTitle"/>
          </p:nvPr>
        </p:nvSpPr>
        <p:spPr>
          <a:xfrm>
            <a:off x="4213664" y="3331934"/>
            <a:ext cx="25860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40" name="Google Shape;40;p5"/>
          <p:cNvSpPr txBox="1"/>
          <p:nvPr>
            <p:ph idx="8" type="subTitle"/>
          </p:nvPr>
        </p:nvSpPr>
        <p:spPr>
          <a:xfrm>
            <a:off x="4213664" y="3914208"/>
            <a:ext cx="2586000" cy="745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1">
  <p:cSld name="CUSTOM_27">
    <p:spTree>
      <p:nvGrpSpPr>
        <p:cNvPr id="41" name="Shape 41"/>
        <p:cNvGrpSpPr/>
        <p:nvPr/>
      </p:nvGrpSpPr>
      <p:grpSpPr>
        <a:xfrm>
          <a:off x="0" y="0"/>
          <a:ext cx="0" cy="0"/>
          <a:chOff x="0" y="0"/>
          <a:chExt cx="0" cy="0"/>
        </a:xfrm>
      </p:grpSpPr>
      <p:sp>
        <p:nvSpPr>
          <p:cNvPr id="42" name="Google Shape;42;p6"/>
          <p:cNvSpPr txBox="1"/>
          <p:nvPr>
            <p:ph type="ctrTitle"/>
          </p:nvPr>
        </p:nvSpPr>
        <p:spPr>
          <a:xfrm>
            <a:off x="4921575" y="2993035"/>
            <a:ext cx="18282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Clr>
                <a:srgbClr val="F3F3F3"/>
              </a:buClr>
              <a:buSzPts val="1800"/>
              <a:buNone/>
              <a:defRPr sz="1800">
                <a:solidFill>
                  <a:srgbClr val="F3F3F3"/>
                </a:solidFill>
              </a:defRPr>
            </a:lvl1pPr>
            <a:lvl2pPr lvl="1" rtl="0">
              <a:spcBef>
                <a:spcPts val="0"/>
              </a:spcBef>
              <a:spcAft>
                <a:spcPts val="0"/>
              </a:spcAft>
              <a:buClr>
                <a:srgbClr val="F3F3F3"/>
              </a:buClr>
              <a:buSzPts val="1800"/>
              <a:buNone/>
              <a:defRPr sz="1800">
                <a:solidFill>
                  <a:srgbClr val="F3F3F3"/>
                </a:solidFill>
              </a:defRPr>
            </a:lvl2pPr>
            <a:lvl3pPr lvl="2" rtl="0">
              <a:spcBef>
                <a:spcPts val="0"/>
              </a:spcBef>
              <a:spcAft>
                <a:spcPts val="0"/>
              </a:spcAft>
              <a:buClr>
                <a:srgbClr val="F3F3F3"/>
              </a:buClr>
              <a:buSzPts val="1800"/>
              <a:buNone/>
              <a:defRPr sz="1800">
                <a:solidFill>
                  <a:srgbClr val="F3F3F3"/>
                </a:solidFill>
              </a:defRPr>
            </a:lvl3pPr>
            <a:lvl4pPr lvl="3" rtl="0">
              <a:spcBef>
                <a:spcPts val="0"/>
              </a:spcBef>
              <a:spcAft>
                <a:spcPts val="0"/>
              </a:spcAft>
              <a:buClr>
                <a:srgbClr val="F3F3F3"/>
              </a:buClr>
              <a:buSzPts val="1800"/>
              <a:buNone/>
              <a:defRPr sz="1800">
                <a:solidFill>
                  <a:srgbClr val="F3F3F3"/>
                </a:solidFill>
              </a:defRPr>
            </a:lvl4pPr>
            <a:lvl5pPr lvl="4" rtl="0">
              <a:spcBef>
                <a:spcPts val="0"/>
              </a:spcBef>
              <a:spcAft>
                <a:spcPts val="0"/>
              </a:spcAft>
              <a:buClr>
                <a:srgbClr val="F3F3F3"/>
              </a:buClr>
              <a:buSzPts val="1800"/>
              <a:buNone/>
              <a:defRPr sz="1800">
                <a:solidFill>
                  <a:srgbClr val="F3F3F3"/>
                </a:solidFill>
              </a:defRPr>
            </a:lvl5pPr>
            <a:lvl6pPr lvl="5" rtl="0">
              <a:spcBef>
                <a:spcPts val="0"/>
              </a:spcBef>
              <a:spcAft>
                <a:spcPts val="0"/>
              </a:spcAft>
              <a:buClr>
                <a:srgbClr val="F3F3F3"/>
              </a:buClr>
              <a:buSzPts val="1800"/>
              <a:buNone/>
              <a:defRPr sz="1800">
                <a:solidFill>
                  <a:srgbClr val="F3F3F3"/>
                </a:solidFill>
              </a:defRPr>
            </a:lvl6pPr>
            <a:lvl7pPr lvl="6" rtl="0">
              <a:spcBef>
                <a:spcPts val="0"/>
              </a:spcBef>
              <a:spcAft>
                <a:spcPts val="0"/>
              </a:spcAft>
              <a:buClr>
                <a:srgbClr val="F3F3F3"/>
              </a:buClr>
              <a:buSzPts val="1800"/>
              <a:buNone/>
              <a:defRPr sz="1800">
                <a:solidFill>
                  <a:srgbClr val="F3F3F3"/>
                </a:solidFill>
              </a:defRPr>
            </a:lvl7pPr>
            <a:lvl8pPr lvl="7" rtl="0">
              <a:spcBef>
                <a:spcPts val="0"/>
              </a:spcBef>
              <a:spcAft>
                <a:spcPts val="0"/>
              </a:spcAft>
              <a:buClr>
                <a:srgbClr val="F3F3F3"/>
              </a:buClr>
              <a:buSzPts val="1800"/>
              <a:buNone/>
              <a:defRPr sz="1800">
                <a:solidFill>
                  <a:srgbClr val="F3F3F3"/>
                </a:solidFill>
              </a:defRPr>
            </a:lvl8pPr>
            <a:lvl9pPr lvl="8" rtl="0">
              <a:spcBef>
                <a:spcPts val="0"/>
              </a:spcBef>
              <a:spcAft>
                <a:spcPts val="0"/>
              </a:spcAft>
              <a:buClr>
                <a:srgbClr val="F3F3F3"/>
              </a:buClr>
              <a:buSzPts val="1800"/>
              <a:buNone/>
              <a:defRPr sz="1800">
                <a:solidFill>
                  <a:srgbClr val="F3F3F3"/>
                </a:solidFill>
              </a:defRPr>
            </a:lvl9pPr>
          </a:lstStyle>
          <a:p/>
        </p:txBody>
      </p:sp>
      <p:sp>
        <p:nvSpPr>
          <p:cNvPr id="43" name="Google Shape;43;p6"/>
          <p:cNvSpPr txBox="1"/>
          <p:nvPr>
            <p:ph idx="1" type="subTitle"/>
          </p:nvPr>
        </p:nvSpPr>
        <p:spPr>
          <a:xfrm>
            <a:off x="4921575" y="3553810"/>
            <a:ext cx="1522200" cy="946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solidFill>
                  <a:srgbClr val="000000"/>
                </a:solidFill>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44" name="Google Shape;44;p6"/>
          <p:cNvSpPr txBox="1"/>
          <p:nvPr>
            <p:ph idx="2" type="ctrTitle"/>
          </p:nvPr>
        </p:nvSpPr>
        <p:spPr>
          <a:xfrm>
            <a:off x="906139" y="2993035"/>
            <a:ext cx="18282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Clr>
                <a:srgbClr val="F3F3F3"/>
              </a:buClr>
              <a:buSzPts val="1800"/>
              <a:buNone/>
              <a:defRPr sz="1800">
                <a:solidFill>
                  <a:srgbClr val="F3F3F3"/>
                </a:solidFill>
              </a:defRPr>
            </a:lvl1pPr>
            <a:lvl2pPr lvl="1" rtl="0">
              <a:spcBef>
                <a:spcPts val="0"/>
              </a:spcBef>
              <a:spcAft>
                <a:spcPts val="0"/>
              </a:spcAft>
              <a:buClr>
                <a:srgbClr val="F3F3F3"/>
              </a:buClr>
              <a:buSzPts val="1800"/>
              <a:buNone/>
              <a:defRPr sz="1800">
                <a:solidFill>
                  <a:srgbClr val="F3F3F3"/>
                </a:solidFill>
              </a:defRPr>
            </a:lvl2pPr>
            <a:lvl3pPr lvl="2" rtl="0">
              <a:spcBef>
                <a:spcPts val="0"/>
              </a:spcBef>
              <a:spcAft>
                <a:spcPts val="0"/>
              </a:spcAft>
              <a:buClr>
                <a:srgbClr val="F3F3F3"/>
              </a:buClr>
              <a:buSzPts val="1800"/>
              <a:buNone/>
              <a:defRPr sz="1800">
                <a:solidFill>
                  <a:srgbClr val="F3F3F3"/>
                </a:solidFill>
              </a:defRPr>
            </a:lvl3pPr>
            <a:lvl4pPr lvl="3" rtl="0">
              <a:spcBef>
                <a:spcPts val="0"/>
              </a:spcBef>
              <a:spcAft>
                <a:spcPts val="0"/>
              </a:spcAft>
              <a:buClr>
                <a:srgbClr val="F3F3F3"/>
              </a:buClr>
              <a:buSzPts val="1800"/>
              <a:buNone/>
              <a:defRPr sz="1800">
                <a:solidFill>
                  <a:srgbClr val="F3F3F3"/>
                </a:solidFill>
              </a:defRPr>
            </a:lvl4pPr>
            <a:lvl5pPr lvl="4" rtl="0">
              <a:spcBef>
                <a:spcPts val="0"/>
              </a:spcBef>
              <a:spcAft>
                <a:spcPts val="0"/>
              </a:spcAft>
              <a:buClr>
                <a:srgbClr val="F3F3F3"/>
              </a:buClr>
              <a:buSzPts val="1800"/>
              <a:buNone/>
              <a:defRPr sz="1800">
                <a:solidFill>
                  <a:srgbClr val="F3F3F3"/>
                </a:solidFill>
              </a:defRPr>
            </a:lvl5pPr>
            <a:lvl6pPr lvl="5" rtl="0">
              <a:spcBef>
                <a:spcPts val="0"/>
              </a:spcBef>
              <a:spcAft>
                <a:spcPts val="0"/>
              </a:spcAft>
              <a:buClr>
                <a:srgbClr val="F3F3F3"/>
              </a:buClr>
              <a:buSzPts val="1800"/>
              <a:buNone/>
              <a:defRPr sz="1800">
                <a:solidFill>
                  <a:srgbClr val="F3F3F3"/>
                </a:solidFill>
              </a:defRPr>
            </a:lvl6pPr>
            <a:lvl7pPr lvl="6" rtl="0">
              <a:spcBef>
                <a:spcPts val="0"/>
              </a:spcBef>
              <a:spcAft>
                <a:spcPts val="0"/>
              </a:spcAft>
              <a:buClr>
                <a:srgbClr val="F3F3F3"/>
              </a:buClr>
              <a:buSzPts val="1800"/>
              <a:buNone/>
              <a:defRPr sz="1800">
                <a:solidFill>
                  <a:srgbClr val="F3F3F3"/>
                </a:solidFill>
              </a:defRPr>
            </a:lvl7pPr>
            <a:lvl8pPr lvl="7" rtl="0">
              <a:spcBef>
                <a:spcPts val="0"/>
              </a:spcBef>
              <a:spcAft>
                <a:spcPts val="0"/>
              </a:spcAft>
              <a:buClr>
                <a:srgbClr val="F3F3F3"/>
              </a:buClr>
              <a:buSzPts val="1800"/>
              <a:buNone/>
              <a:defRPr sz="1800">
                <a:solidFill>
                  <a:srgbClr val="F3F3F3"/>
                </a:solidFill>
              </a:defRPr>
            </a:lvl8pPr>
            <a:lvl9pPr lvl="8" rtl="0">
              <a:spcBef>
                <a:spcPts val="0"/>
              </a:spcBef>
              <a:spcAft>
                <a:spcPts val="0"/>
              </a:spcAft>
              <a:buClr>
                <a:srgbClr val="F3F3F3"/>
              </a:buClr>
              <a:buSzPts val="1800"/>
              <a:buNone/>
              <a:defRPr sz="1800">
                <a:solidFill>
                  <a:srgbClr val="F3F3F3"/>
                </a:solidFill>
              </a:defRPr>
            </a:lvl9pPr>
          </a:lstStyle>
          <a:p/>
        </p:txBody>
      </p:sp>
      <p:sp>
        <p:nvSpPr>
          <p:cNvPr id="45" name="Google Shape;45;p6"/>
          <p:cNvSpPr txBox="1"/>
          <p:nvPr>
            <p:ph idx="3" type="subTitle"/>
          </p:nvPr>
        </p:nvSpPr>
        <p:spPr>
          <a:xfrm>
            <a:off x="906139" y="3553810"/>
            <a:ext cx="1522200" cy="946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solidFill>
                  <a:srgbClr val="000000"/>
                </a:solidFill>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46" name="Google Shape;46;p6"/>
          <p:cNvSpPr txBox="1"/>
          <p:nvPr>
            <p:ph idx="4" type="ctrTitle"/>
          </p:nvPr>
        </p:nvSpPr>
        <p:spPr>
          <a:xfrm rot="5400000">
            <a:off x="6685437" y="1646270"/>
            <a:ext cx="2913300" cy="4875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47" name="Google Shape;47;p6"/>
          <p:cNvSpPr txBox="1"/>
          <p:nvPr>
            <p:ph idx="5" type="ctrTitle"/>
          </p:nvPr>
        </p:nvSpPr>
        <p:spPr>
          <a:xfrm>
            <a:off x="2928557" y="2993035"/>
            <a:ext cx="17988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Clr>
                <a:srgbClr val="F3F3F3"/>
              </a:buClr>
              <a:buSzPts val="1800"/>
              <a:buNone/>
              <a:defRPr sz="1800">
                <a:solidFill>
                  <a:srgbClr val="F3F3F3"/>
                </a:solidFill>
              </a:defRPr>
            </a:lvl1pPr>
            <a:lvl2pPr lvl="1" rtl="0">
              <a:spcBef>
                <a:spcPts val="0"/>
              </a:spcBef>
              <a:spcAft>
                <a:spcPts val="0"/>
              </a:spcAft>
              <a:buClr>
                <a:srgbClr val="F3F3F3"/>
              </a:buClr>
              <a:buSzPts val="1800"/>
              <a:buNone/>
              <a:defRPr sz="1800">
                <a:solidFill>
                  <a:srgbClr val="F3F3F3"/>
                </a:solidFill>
              </a:defRPr>
            </a:lvl2pPr>
            <a:lvl3pPr lvl="2" rtl="0">
              <a:spcBef>
                <a:spcPts val="0"/>
              </a:spcBef>
              <a:spcAft>
                <a:spcPts val="0"/>
              </a:spcAft>
              <a:buClr>
                <a:srgbClr val="F3F3F3"/>
              </a:buClr>
              <a:buSzPts val="1800"/>
              <a:buNone/>
              <a:defRPr sz="1800">
                <a:solidFill>
                  <a:srgbClr val="F3F3F3"/>
                </a:solidFill>
              </a:defRPr>
            </a:lvl3pPr>
            <a:lvl4pPr lvl="3" rtl="0">
              <a:spcBef>
                <a:spcPts val="0"/>
              </a:spcBef>
              <a:spcAft>
                <a:spcPts val="0"/>
              </a:spcAft>
              <a:buClr>
                <a:srgbClr val="F3F3F3"/>
              </a:buClr>
              <a:buSzPts val="1800"/>
              <a:buNone/>
              <a:defRPr sz="1800">
                <a:solidFill>
                  <a:srgbClr val="F3F3F3"/>
                </a:solidFill>
              </a:defRPr>
            </a:lvl4pPr>
            <a:lvl5pPr lvl="4" rtl="0">
              <a:spcBef>
                <a:spcPts val="0"/>
              </a:spcBef>
              <a:spcAft>
                <a:spcPts val="0"/>
              </a:spcAft>
              <a:buClr>
                <a:srgbClr val="F3F3F3"/>
              </a:buClr>
              <a:buSzPts val="1800"/>
              <a:buNone/>
              <a:defRPr sz="1800">
                <a:solidFill>
                  <a:srgbClr val="F3F3F3"/>
                </a:solidFill>
              </a:defRPr>
            </a:lvl5pPr>
            <a:lvl6pPr lvl="5" rtl="0">
              <a:spcBef>
                <a:spcPts val="0"/>
              </a:spcBef>
              <a:spcAft>
                <a:spcPts val="0"/>
              </a:spcAft>
              <a:buClr>
                <a:srgbClr val="F3F3F3"/>
              </a:buClr>
              <a:buSzPts val="1800"/>
              <a:buNone/>
              <a:defRPr sz="1800">
                <a:solidFill>
                  <a:srgbClr val="F3F3F3"/>
                </a:solidFill>
              </a:defRPr>
            </a:lvl6pPr>
            <a:lvl7pPr lvl="6" rtl="0">
              <a:spcBef>
                <a:spcPts val="0"/>
              </a:spcBef>
              <a:spcAft>
                <a:spcPts val="0"/>
              </a:spcAft>
              <a:buClr>
                <a:srgbClr val="F3F3F3"/>
              </a:buClr>
              <a:buSzPts val="1800"/>
              <a:buNone/>
              <a:defRPr sz="1800">
                <a:solidFill>
                  <a:srgbClr val="F3F3F3"/>
                </a:solidFill>
              </a:defRPr>
            </a:lvl7pPr>
            <a:lvl8pPr lvl="7" rtl="0">
              <a:spcBef>
                <a:spcPts val="0"/>
              </a:spcBef>
              <a:spcAft>
                <a:spcPts val="0"/>
              </a:spcAft>
              <a:buClr>
                <a:srgbClr val="F3F3F3"/>
              </a:buClr>
              <a:buSzPts val="1800"/>
              <a:buNone/>
              <a:defRPr sz="1800">
                <a:solidFill>
                  <a:srgbClr val="F3F3F3"/>
                </a:solidFill>
              </a:defRPr>
            </a:lvl8pPr>
            <a:lvl9pPr lvl="8" rtl="0">
              <a:spcBef>
                <a:spcPts val="0"/>
              </a:spcBef>
              <a:spcAft>
                <a:spcPts val="0"/>
              </a:spcAft>
              <a:buClr>
                <a:srgbClr val="F3F3F3"/>
              </a:buClr>
              <a:buSzPts val="1800"/>
              <a:buNone/>
              <a:defRPr sz="1800">
                <a:solidFill>
                  <a:srgbClr val="F3F3F3"/>
                </a:solidFill>
              </a:defRPr>
            </a:lvl9pPr>
          </a:lstStyle>
          <a:p/>
        </p:txBody>
      </p:sp>
      <p:sp>
        <p:nvSpPr>
          <p:cNvPr id="48" name="Google Shape;48;p6"/>
          <p:cNvSpPr txBox="1"/>
          <p:nvPr>
            <p:ph idx="6" type="subTitle"/>
          </p:nvPr>
        </p:nvSpPr>
        <p:spPr>
          <a:xfrm>
            <a:off x="2928550" y="3553810"/>
            <a:ext cx="1476300" cy="946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solidFill>
                  <a:srgbClr val="000000"/>
                </a:solidFill>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2">
  <p:cSld name="CUSTOM_14">
    <p:spTree>
      <p:nvGrpSpPr>
        <p:cNvPr id="49" name="Shape 49"/>
        <p:cNvGrpSpPr/>
        <p:nvPr/>
      </p:nvGrpSpPr>
      <p:grpSpPr>
        <a:xfrm>
          <a:off x="0" y="0"/>
          <a:ext cx="0" cy="0"/>
          <a:chOff x="0" y="0"/>
          <a:chExt cx="0" cy="0"/>
        </a:xfrm>
      </p:grpSpPr>
      <p:sp>
        <p:nvSpPr>
          <p:cNvPr id="50" name="Google Shape;50;p7"/>
          <p:cNvSpPr txBox="1"/>
          <p:nvPr>
            <p:ph type="ctrTitle"/>
          </p:nvPr>
        </p:nvSpPr>
        <p:spPr>
          <a:xfrm>
            <a:off x="5432000" y="710675"/>
            <a:ext cx="2888100" cy="20541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800"/>
              <a:buNone/>
              <a:defRPr/>
            </a:lvl1pPr>
            <a:lvl2pPr lvl="1" rtl="0" algn="r">
              <a:spcBef>
                <a:spcPts val="0"/>
              </a:spcBef>
              <a:spcAft>
                <a:spcPts val="0"/>
              </a:spcAft>
              <a:buClr>
                <a:srgbClr val="000000"/>
              </a:buClr>
              <a:buSzPts val="1600"/>
              <a:buNone/>
              <a:defRPr sz="1600">
                <a:solidFill>
                  <a:srgbClr val="000000"/>
                </a:solidFill>
              </a:defRPr>
            </a:lvl2pPr>
            <a:lvl3pPr lvl="2" rtl="0" algn="r">
              <a:spcBef>
                <a:spcPts val="0"/>
              </a:spcBef>
              <a:spcAft>
                <a:spcPts val="0"/>
              </a:spcAft>
              <a:buClr>
                <a:srgbClr val="000000"/>
              </a:buClr>
              <a:buSzPts val="1600"/>
              <a:buNone/>
              <a:defRPr sz="1600">
                <a:solidFill>
                  <a:srgbClr val="000000"/>
                </a:solidFill>
              </a:defRPr>
            </a:lvl3pPr>
            <a:lvl4pPr lvl="3" rtl="0" algn="r">
              <a:spcBef>
                <a:spcPts val="0"/>
              </a:spcBef>
              <a:spcAft>
                <a:spcPts val="0"/>
              </a:spcAft>
              <a:buClr>
                <a:srgbClr val="000000"/>
              </a:buClr>
              <a:buSzPts val="1600"/>
              <a:buNone/>
              <a:defRPr sz="1600">
                <a:solidFill>
                  <a:srgbClr val="000000"/>
                </a:solidFill>
              </a:defRPr>
            </a:lvl4pPr>
            <a:lvl5pPr lvl="4" rtl="0" algn="r">
              <a:spcBef>
                <a:spcPts val="0"/>
              </a:spcBef>
              <a:spcAft>
                <a:spcPts val="0"/>
              </a:spcAft>
              <a:buClr>
                <a:srgbClr val="000000"/>
              </a:buClr>
              <a:buSzPts val="1600"/>
              <a:buNone/>
              <a:defRPr sz="1600">
                <a:solidFill>
                  <a:srgbClr val="000000"/>
                </a:solidFill>
              </a:defRPr>
            </a:lvl5pPr>
            <a:lvl6pPr lvl="5" rtl="0" algn="r">
              <a:spcBef>
                <a:spcPts val="0"/>
              </a:spcBef>
              <a:spcAft>
                <a:spcPts val="0"/>
              </a:spcAft>
              <a:buClr>
                <a:srgbClr val="000000"/>
              </a:buClr>
              <a:buSzPts val="1600"/>
              <a:buNone/>
              <a:defRPr sz="1600">
                <a:solidFill>
                  <a:srgbClr val="000000"/>
                </a:solidFill>
              </a:defRPr>
            </a:lvl6pPr>
            <a:lvl7pPr lvl="6" rtl="0" algn="r">
              <a:spcBef>
                <a:spcPts val="0"/>
              </a:spcBef>
              <a:spcAft>
                <a:spcPts val="0"/>
              </a:spcAft>
              <a:buClr>
                <a:srgbClr val="000000"/>
              </a:buClr>
              <a:buSzPts val="1600"/>
              <a:buNone/>
              <a:defRPr sz="1600">
                <a:solidFill>
                  <a:srgbClr val="000000"/>
                </a:solidFill>
              </a:defRPr>
            </a:lvl7pPr>
            <a:lvl8pPr lvl="7" rtl="0" algn="r">
              <a:spcBef>
                <a:spcPts val="0"/>
              </a:spcBef>
              <a:spcAft>
                <a:spcPts val="0"/>
              </a:spcAft>
              <a:buClr>
                <a:srgbClr val="000000"/>
              </a:buClr>
              <a:buSzPts val="1600"/>
              <a:buNone/>
              <a:defRPr sz="1600">
                <a:solidFill>
                  <a:srgbClr val="000000"/>
                </a:solidFill>
              </a:defRPr>
            </a:lvl8pPr>
            <a:lvl9pPr lvl="8" rtl="0" algn="r">
              <a:spcBef>
                <a:spcPts val="0"/>
              </a:spcBef>
              <a:spcAft>
                <a:spcPts val="0"/>
              </a:spcAft>
              <a:buClr>
                <a:srgbClr val="000000"/>
              </a:buClr>
              <a:buSzPts val="1600"/>
              <a:buNone/>
              <a:defRPr sz="1600">
                <a:solidFill>
                  <a:srgbClr val="000000"/>
                </a:solidFill>
              </a:defRPr>
            </a:lvl9pPr>
          </a:lstStyle>
          <a:p/>
        </p:txBody>
      </p:sp>
      <p:sp>
        <p:nvSpPr>
          <p:cNvPr id="51" name="Google Shape;51;p7"/>
          <p:cNvSpPr txBox="1"/>
          <p:nvPr>
            <p:ph idx="1" type="subTitle"/>
          </p:nvPr>
        </p:nvSpPr>
        <p:spPr>
          <a:xfrm>
            <a:off x="5363550" y="2724625"/>
            <a:ext cx="2956500" cy="1784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200"/>
              <a:buNone/>
              <a:defRPr/>
            </a:lvl1pPr>
            <a:lvl2pPr lvl="1" rtl="0" algn="r">
              <a:lnSpc>
                <a:spcPct val="100000"/>
              </a:lnSpc>
              <a:spcBef>
                <a:spcPts val="0"/>
              </a:spcBef>
              <a:spcAft>
                <a:spcPts val="0"/>
              </a:spcAft>
              <a:buSzPts val="1200"/>
              <a:buNone/>
              <a:defRPr/>
            </a:lvl2pPr>
            <a:lvl3pPr lvl="2" rtl="0" algn="r">
              <a:lnSpc>
                <a:spcPct val="100000"/>
              </a:lnSpc>
              <a:spcBef>
                <a:spcPts val="0"/>
              </a:spcBef>
              <a:spcAft>
                <a:spcPts val="0"/>
              </a:spcAft>
              <a:buSzPts val="1200"/>
              <a:buNone/>
              <a:defRPr/>
            </a:lvl3pPr>
            <a:lvl4pPr lvl="3" rtl="0" algn="r">
              <a:lnSpc>
                <a:spcPct val="100000"/>
              </a:lnSpc>
              <a:spcBef>
                <a:spcPts val="0"/>
              </a:spcBef>
              <a:spcAft>
                <a:spcPts val="0"/>
              </a:spcAft>
              <a:buSzPts val="1200"/>
              <a:buNone/>
              <a:defRPr/>
            </a:lvl4pPr>
            <a:lvl5pPr lvl="4" rtl="0" algn="r">
              <a:lnSpc>
                <a:spcPct val="100000"/>
              </a:lnSpc>
              <a:spcBef>
                <a:spcPts val="0"/>
              </a:spcBef>
              <a:spcAft>
                <a:spcPts val="0"/>
              </a:spcAft>
              <a:buSzPts val="1200"/>
              <a:buNone/>
              <a:defRPr/>
            </a:lvl5pPr>
            <a:lvl6pPr lvl="5" rtl="0" algn="r">
              <a:lnSpc>
                <a:spcPct val="100000"/>
              </a:lnSpc>
              <a:spcBef>
                <a:spcPts val="0"/>
              </a:spcBef>
              <a:spcAft>
                <a:spcPts val="0"/>
              </a:spcAft>
              <a:buSzPts val="1200"/>
              <a:buNone/>
              <a:defRPr/>
            </a:lvl6pPr>
            <a:lvl7pPr lvl="6" rtl="0" algn="r">
              <a:lnSpc>
                <a:spcPct val="100000"/>
              </a:lnSpc>
              <a:spcBef>
                <a:spcPts val="0"/>
              </a:spcBef>
              <a:spcAft>
                <a:spcPts val="0"/>
              </a:spcAft>
              <a:buSzPts val="1200"/>
              <a:buNone/>
              <a:defRPr/>
            </a:lvl7pPr>
            <a:lvl8pPr lvl="7" rtl="0" algn="r">
              <a:lnSpc>
                <a:spcPct val="100000"/>
              </a:lnSpc>
              <a:spcBef>
                <a:spcPts val="0"/>
              </a:spcBef>
              <a:spcAft>
                <a:spcPts val="0"/>
              </a:spcAft>
              <a:buSzPts val="1200"/>
              <a:buNone/>
              <a:defRPr/>
            </a:lvl8pPr>
            <a:lvl9pPr lvl="8" rtl="0" algn="r">
              <a:lnSpc>
                <a:spcPct val="100000"/>
              </a:lnSpc>
              <a:spcBef>
                <a:spcPts val="0"/>
              </a:spcBef>
              <a:spcAft>
                <a:spcPts val="0"/>
              </a:spcAft>
              <a:buSzPts val="12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28">
    <p:spTree>
      <p:nvGrpSpPr>
        <p:cNvPr id="52" name="Shape 52"/>
        <p:cNvGrpSpPr/>
        <p:nvPr/>
      </p:nvGrpSpPr>
      <p:grpSpPr>
        <a:xfrm>
          <a:off x="0" y="0"/>
          <a:ext cx="0" cy="0"/>
          <a:chOff x="0" y="0"/>
          <a:chExt cx="0" cy="0"/>
        </a:xfrm>
      </p:grpSpPr>
      <p:sp>
        <p:nvSpPr>
          <p:cNvPr id="53" name="Google Shape;53;p8"/>
          <p:cNvSpPr txBox="1"/>
          <p:nvPr>
            <p:ph idx="1" type="subTitle"/>
          </p:nvPr>
        </p:nvSpPr>
        <p:spPr>
          <a:xfrm>
            <a:off x="915175" y="3380775"/>
            <a:ext cx="3960600" cy="6318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54" name="Google Shape;54;p8"/>
          <p:cNvSpPr txBox="1"/>
          <p:nvPr>
            <p:ph idx="2" type="subTitle"/>
          </p:nvPr>
        </p:nvSpPr>
        <p:spPr>
          <a:xfrm>
            <a:off x="915175" y="4004575"/>
            <a:ext cx="1821000" cy="213000"/>
          </a:xfrm>
          <a:prstGeom prst="rect">
            <a:avLst/>
          </a:prstGeom>
        </p:spPr>
        <p:txBody>
          <a:bodyPr anchorCtr="0" anchor="t" bIns="91425" lIns="91425" spcFirstLastPara="1" rIns="91425" wrap="square" tIns="91425">
            <a:noAutofit/>
          </a:bodyPr>
          <a:lstStyle>
            <a:lvl1pPr lvl="0" rtl="0">
              <a:spcBef>
                <a:spcPts val="0"/>
              </a:spcBef>
              <a:spcAft>
                <a:spcPts val="0"/>
              </a:spcAft>
              <a:buNone/>
              <a:defRPr b="1">
                <a:latin typeface="Livvic"/>
                <a:ea typeface="Livvic"/>
                <a:cs typeface="Livvic"/>
                <a:sym typeface="Livvic"/>
              </a:defRPr>
            </a:lvl1pPr>
            <a:lvl2pPr lvl="1" rtl="0">
              <a:spcBef>
                <a:spcPts val="1600"/>
              </a:spcBef>
              <a:spcAft>
                <a:spcPts val="0"/>
              </a:spcAft>
              <a:buNone/>
              <a:defRPr b="1">
                <a:latin typeface="Livvic"/>
                <a:ea typeface="Livvic"/>
                <a:cs typeface="Livvic"/>
                <a:sym typeface="Livvic"/>
              </a:defRPr>
            </a:lvl2pPr>
            <a:lvl3pPr lvl="2" rtl="0">
              <a:spcBef>
                <a:spcPts val="1600"/>
              </a:spcBef>
              <a:spcAft>
                <a:spcPts val="0"/>
              </a:spcAft>
              <a:buNone/>
              <a:defRPr b="1">
                <a:latin typeface="Livvic"/>
                <a:ea typeface="Livvic"/>
                <a:cs typeface="Livvic"/>
                <a:sym typeface="Livvic"/>
              </a:defRPr>
            </a:lvl3pPr>
            <a:lvl4pPr lvl="3" rtl="0">
              <a:spcBef>
                <a:spcPts val="1600"/>
              </a:spcBef>
              <a:spcAft>
                <a:spcPts val="0"/>
              </a:spcAft>
              <a:buNone/>
              <a:defRPr b="1">
                <a:latin typeface="Livvic"/>
                <a:ea typeface="Livvic"/>
                <a:cs typeface="Livvic"/>
                <a:sym typeface="Livvic"/>
              </a:defRPr>
            </a:lvl4pPr>
            <a:lvl5pPr lvl="4" rtl="0">
              <a:spcBef>
                <a:spcPts val="1600"/>
              </a:spcBef>
              <a:spcAft>
                <a:spcPts val="0"/>
              </a:spcAft>
              <a:buNone/>
              <a:defRPr b="1">
                <a:latin typeface="Livvic"/>
                <a:ea typeface="Livvic"/>
                <a:cs typeface="Livvic"/>
                <a:sym typeface="Livvic"/>
              </a:defRPr>
            </a:lvl5pPr>
            <a:lvl6pPr lvl="5" rtl="0">
              <a:spcBef>
                <a:spcPts val="1600"/>
              </a:spcBef>
              <a:spcAft>
                <a:spcPts val="0"/>
              </a:spcAft>
              <a:buNone/>
              <a:defRPr b="1">
                <a:latin typeface="Livvic"/>
                <a:ea typeface="Livvic"/>
                <a:cs typeface="Livvic"/>
                <a:sym typeface="Livvic"/>
              </a:defRPr>
            </a:lvl6pPr>
            <a:lvl7pPr lvl="6" rtl="0">
              <a:spcBef>
                <a:spcPts val="1600"/>
              </a:spcBef>
              <a:spcAft>
                <a:spcPts val="0"/>
              </a:spcAft>
              <a:buNone/>
              <a:defRPr b="1">
                <a:latin typeface="Livvic"/>
                <a:ea typeface="Livvic"/>
                <a:cs typeface="Livvic"/>
                <a:sym typeface="Livvic"/>
              </a:defRPr>
            </a:lvl7pPr>
            <a:lvl8pPr lvl="7" rtl="0">
              <a:spcBef>
                <a:spcPts val="1600"/>
              </a:spcBef>
              <a:spcAft>
                <a:spcPts val="0"/>
              </a:spcAft>
              <a:buNone/>
              <a:defRPr b="1">
                <a:latin typeface="Livvic"/>
                <a:ea typeface="Livvic"/>
                <a:cs typeface="Livvic"/>
                <a:sym typeface="Livvic"/>
              </a:defRPr>
            </a:lvl8pPr>
            <a:lvl9pPr lvl="8" rtl="0">
              <a:spcBef>
                <a:spcPts val="1600"/>
              </a:spcBef>
              <a:spcAft>
                <a:spcPts val="1600"/>
              </a:spcAft>
              <a:buNone/>
              <a:defRPr b="1">
                <a:latin typeface="Livvic"/>
                <a:ea typeface="Livvic"/>
                <a:cs typeface="Livvic"/>
                <a:sym typeface="Livvic"/>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3">
  <p:cSld name="CUSTOM_16">
    <p:spTree>
      <p:nvGrpSpPr>
        <p:cNvPr id="55" name="Shape 55"/>
        <p:cNvGrpSpPr/>
        <p:nvPr/>
      </p:nvGrpSpPr>
      <p:grpSpPr>
        <a:xfrm>
          <a:off x="0" y="0"/>
          <a:ext cx="0" cy="0"/>
          <a:chOff x="0" y="0"/>
          <a:chExt cx="0" cy="0"/>
        </a:xfrm>
      </p:grpSpPr>
      <p:sp>
        <p:nvSpPr>
          <p:cNvPr id="56" name="Google Shape;56;p9"/>
          <p:cNvSpPr txBox="1"/>
          <p:nvPr>
            <p:ph idx="1" type="subTitle"/>
          </p:nvPr>
        </p:nvSpPr>
        <p:spPr>
          <a:xfrm>
            <a:off x="2117847" y="3380460"/>
            <a:ext cx="2951400" cy="2952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0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57" name="Google Shape;57;p9"/>
          <p:cNvSpPr txBox="1"/>
          <p:nvPr>
            <p:ph type="ctrTitle"/>
          </p:nvPr>
        </p:nvSpPr>
        <p:spPr>
          <a:xfrm rot="-5400000">
            <a:off x="-343101" y="1759150"/>
            <a:ext cx="2888100" cy="8979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800"/>
              <a:buNone/>
              <a:defRPr/>
            </a:lvl1pPr>
            <a:lvl2pPr lvl="1" rtl="0" algn="r">
              <a:spcBef>
                <a:spcPts val="0"/>
              </a:spcBef>
              <a:spcAft>
                <a:spcPts val="0"/>
              </a:spcAft>
              <a:buClr>
                <a:srgbClr val="000000"/>
              </a:buClr>
              <a:buSzPts val="1600"/>
              <a:buNone/>
              <a:defRPr sz="1600">
                <a:solidFill>
                  <a:srgbClr val="000000"/>
                </a:solidFill>
              </a:defRPr>
            </a:lvl2pPr>
            <a:lvl3pPr lvl="2" rtl="0" algn="r">
              <a:spcBef>
                <a:spcPts val="0"/>
              </a:spcBef>
              <a:spcAft>
                <a:spcPts val="0"/>
              </a:spcAft>
              <a:buClr>
                <a:srgbClr val="000000"/>
              </a:buClr>
              <a:buSzPts val="1600"/>
              <a:buNone/>
              <a:defRPr sz="1600">
                <a:solidFill>
                  <a:srgbClr val="000000"/>
                </a:solidFill>
              </a:defRPr>
            </a:lvl3pPr>
            <a:lvl4pPr lvl="3" rtl="0" algn="r">
              <a:spcBef>
                <a:spcPts val="0"/>
              </a:spcBef>
              <a:spcAft>
                <a:spcPts val="0"/>
              </a:spcAft>
              <a:buClr>
                <a:srgbClr val="000000"/>
              </a:buClr>
              <a:buSzPts val="1600"/>
              <a:buNone/>
              <a:defRPr sz="1600">
                <a:solidFill>
                  <a:srgbClr val="000000"/>
                </a:solidFill>
              </a:defRPr>
            </a:lvl4pPr>
            <a:lvl5pPr lvl="4" rtl="0" algn="r">
              <a:spcBef>
                <a:spcPts val="0"/>
              </a:spcBef>
              <a:spcAft>
                <a:spcPts val="0"/>
              </a:spcAft>
              <a:buClr>
                <a:srgbClr val="000000"/>
              </a:buClr>
              <a:buSzPts val="1600"/>
              <a:buNone/>
              <a:defRPr sz="1600">
                <a:solidFill>
                  <a:srgbClr val="000000"/>
                </a:solidFill>
              </a:defRPr>
            </a:lvl5pPr>
            <a:lvl6pPr lvl="5" rtl="0" algn="r">
              <a:spcBef>
                <a:spcPts val="0"/>
              </a:spcBef>
              <a:spcAft>
                <a:spcPts val="0"/>
              </a:spcAft>
              <a:buClr>
                <a:srgbClr val="000000"/>
              </a:buClr>
              <a:buSzPts val="1600"/>
              <a:buNone/>
              <a:defRPr sz="1600">
                <a:solidFill>
                  <a:srgbClr val="000000"/>
                </a:solidFill>
              </a:defRPr>
            </a:lvl6pPr>
            <a:lvl7pPr lvl="6" rtl="0" algn="r">
              <a:spcBef>
                <a:spcPts val="0"/>
              </a:spcBef>
              <a:spcAft>
                <a:spcPts val="0"/>
              </a:spcAft>
              <a:buClr>
                <a:srgbClr val="000000"/>
              </a:buClr>
              <a:buSzPts val="1600"/>
              <a:buNone/>
              <a:defRPr sz="1600">
                <a:solidFill>
                  <a:srgbClr val="000000"/>
                </a:solidFill>
              </a:defRPr>
            </a:lvl7pPr>
            <a:lvl8pPr lvl="7" rtl="0" algn="r">
              <a:spcBef>
                <a:spcPts val="0"/>
              </a:spcBef>
              <a:spcAft>
                <a:spcPts val="0"/>
              </a:spcAft>
              <a:buClr>
                <a:srgbClr val="000000"/>
              </a:buClr>
              <a:buSzPts val="1600"/>
              <a:buNone/>
              <a:defRPr sz="1600">
                <a:solidFill>
                  <a:srgbClr val="000000"/>
                </a:solidFill>
              </a:defRPr>
            </a:lvl8pPr>
            <a:lvl9pPr lvl="8" rtl="0" algn="r">
              <a:spcBef>
                <a:spcPts val="0"/>
              </a:spcBef>
              <a:spcAft>
                <a:spcPts val="0"/>
              </a:spcAft>
              <a:buClr>
                <a:srgbClr val="000000"/>
              </a:buClr>
              <a:buSzPts val="1600"/>
              <a:buNone/>
              <a:defRPr sz="1600">
                <a:solidFill>
                  <a:srgbClr val="000000"/>
                </a:solidFil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4">
  <p:cSld name="CUSTOM_16_1">
    <p:spTree>
      <p:nvGrpSpPr>
        <p:cNvPr id="58" name="Shape 58"/>
        <p:cNvGrpSpPr/>
        <p:nvPr/>
      </p:nvGrpSpPr>
      <p:grpSpPr>
        <a:xfrm>
          <a:off x="0" y="0"/>
          <a:ext cx="0" cy="0"/>
          <a:chOff x="0" y="0"/>
          <a:chExt cx="0" cy="0"/>
        </a:xfrm>
      </p:grpSpPr>
      <p:sp>
        <p:nvSpPr>
          <p:cNvPr id="59" name="Google Shape;59;p10"/>
          <p:cNvSpPr txBox="1"/>
          <p:nvPr>
            <p:ph idx="1" type="subTitle"/>
          </p:nvPr>
        </p:nvSpPr>
        <p:spPr>
          <a:xfrm flipH="1">
            <a:off x="4189625" y="3380460"/>
            <a:ext cx="2951400" cy="2952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0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60" name="Google Shape;60;p10"/>
          <p:cNvSpPr txBox="1"/>
          <p:nvPr>
            <p:ph type="ctrTitle"/>
          </p:nvPr>
        </p:nvSpPr>
        <p:spPr>
          <a:xfrm rot="5400000">
            <a:off x="6612409" y="1752564"/>
            <a:ext cx="2888100" cy="897900"/>
          </a:xfrm>
          <a:prstGeom prst="rect">
            <a:avLst/>
          </a:prstGeom>
        </p:spPr>
        <p:txBody>
          <a:bodyPr anchorCtr="0" anchor="b"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Clr>
                <a:srgbClr val="000000"/>
              </a:buClr>
              <a:buSzPts val="1600"/>
              <a:buNone/>
              <a:defRPr sz="1600">
                <a:solidFill>
                  <a:srgbClr val="000000"/>
                </a:solidFill>
              </a:defRPr>
            </a:lvl2pPr>
            <a:lvl3pPr lvl="2" rtl="0">
              <a:spcBef>
                <a:spcPts val="0"/>
              </a:spcBef>
              <a:spcAft>
                <a:spcPts val="0"/>
              </a:spcAft>
              <a:buClr>
                <a:srgbClr val="000000"/>
              </a:buClr>
              <a:buSzPts val="1600"/>
              <a:buNone/>
              <a:defRPr sz="1600">
                <a:solidFill>
                  <a:srgbClr val="000000"/>
                </a:solidFill>
              </a:defRPr>
            </a:lvl3pPr>
            <a:lvl4pPr lvl="3" rtl="0">
              <a:spcBef>
                <a:spcPts val="0"/>
              </a:spcBef>
              <a:spcAft>
                <a:spcPts val="0"/>
              </a:spcAft>
              <a:buClr>
                <a:srgbClr val="000000"/>
              </a:buClr>
              <a:buSzPts val="1600"/>
              <a:buNone/>
              <a:defRPr sz="1600">
                <a:solidFill>
                  <a:srgbClr val="000000"/>
                </a:solidFill>
              </a:defRPr>
            </a:lvl4pPr>
            <a:lvl5pPr lvl="4" rtl="0">
              <a:spcBef>
                <a:spcPts val="0"/>
              </a:spcBef>
              <a:spcAft>
                <a:spcPts val="0"/>
              </a:spcAft>
              <a:buClr>
                <a:srgbClr val="000000"/>
              </a:buClr>
              <a:buSzPts val="1600"/>
              <a:buNone/>
              <a:defRPr sz="1600">
                <a:solidFill>
                  <a:srgbClr val="000000"/>
                </a:solidFill>
              </a:defRPr>
            </a:lvl5pPr>
            <a:lvl6pPr lvl="5" rtl="0">
              <a:spcBef>
                <a:spcPts val="0"/>
              </a:spcBef>
              <a:spcAft>
                <a:spcPts val="0"/>
              </a:spcAft>
              <a:buClr>
                <a:srgbClr val="000000"/>
              </a:buClr>
              <a:buSzPts val="1600"/>
              <a:buNone/>
              <a:defRPr sz="1600">
                <a:solidFill>
                  <a:srgbClr val="000000"/>
                </a:solidFill>
              </a:defRPr>
            </a:lvl6pPr>
            <a:lvl7pPr lvl="6" rtl="0">
              <a:spcBef>
                <a:spcPts val="0"/>
              </a:spcBef>
              <a:spcAft>
                <a:spcPts val="0"/>
              </a:spcAft>
              <a:buClr>
                <a:srgbClr val="000000"/>
              </a:buClr>
              <a:buSzPts val="1600"/>
              <a:buNone/>
              <a:defRPr sz="1600">
                <a:solidFill>
                  <a:srgbClr val="000000"/>
                </a:solidFill>
              </a:defRPr>
            </a:lvl7pPr>
            <a:lvl8pPr lvl="7" rtl="0">
              <a:spcBef>
                <a:spcPts val="0"/>
              </a:spcBef>
              <a:spcAft>
                <a:spcPts val="0"/>
              </a:spcAft>
              <a:buClr>
                <a:srgbClr val="000000"/>
              </a:buClr>
              <a:buSzPts val="1600"/>
              <a:buNone/>
              <a:defRPr sz="1600">
                <a:solidFill>
                  <a:srgbClr val="000000"/>
                </a:solidFill>
              </a:defRPr>
            </a:lvl8pPr>
            <a:lvl9pPr lvl="8" rtl="0">
              <a:spcBef>
                <a:spcPts val="0"/>
              </a:spcBef>
              <a:spcAft>
                <a:spcPts val="0"/>
              </a:spcAft>
              <a:buClr>
                <a:srgbClr val="000000"/>
              </a:buClr>
              <a:buSzPts val="1600"/>
              <a:buNone/>
              <a:defRPr sz="1600">
                <a:solidFill>
                  <a:srgbClr val="000000"/>
                </a:solidFil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21"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Font typeface="Livvic"/>
              <a:buNone/>
              <a:defRPr b="1" sz="2800">
                <a:solidFill>
                  <a:schemeClr val="dk1"/>
                </a:solidFill>
                <a:latin typeface="Livvic"/>
                <a:ea typeface="Livvic"/>
                <a:cs typeface="Livvic"/>
                <a:sym typeface="Livvic"/>
              </a:defRPr>
            </a:lvl1pPr>
            <a:lvl2pPr lvl="1" rtl="0">
              <a:spcBef>
                <a:spcPts val="0"/>
              </a:spcBef>
              <a:spcAft>
                <a:spcPts val="0"/>
              </a:spcAft>
              <a:buClr>
                <a:schemeClr val="dk1"/>
              </a:buClr>
              <a:buSzPts val="2800"/>
              <a:buFont typeface="Livvic"/>
              <a:buNone/>
              <a:defRPr b="1" sz="2800">
                <a:solidFill>
                  <a:schemeClr val="dk1"/>
                </a:solidFill>
                <a:latin typeface="Livvic"/>
                <a:ea typeface="Livvic"/>
                <a:cs typeface="Livvic"/>
                <a:sym typeface="Livvic"/>
              </a:defRPr>
            </a:lvl2pPr>
            <a:lvl3pPr lvl="2" rtl="0">
              <a:spcBef>
                <a:spcPts val="0"/>
              </a:spcBef>
              <a:spcAft>
                <a:spcPts val="0"/>
              </a:spcAft>
              <a:buClr>
                <a:schemeClr val="dk1"/>
              </a:buClr>
              <a:buSzPts val="2800"/>
              <a:buFont typeface="Livvic"/>
              <a:buNone/>
              <a:defRPr b="1" sz="2800">
                <a:solidFill>
                  <a:schemeClr val="dk1"/>
                </a:solidFill>
                <a:latin typeface="Livvic"/>
                <a:ea typeface="Livvic"/>
                <a:cs typeface="Livvic"/>
                <a:sym typeface="Livvic"/>
              </a:defRPr>
            </a:lvl3pPr>
            <a:lvl4pPr lvl="3" rtl="0">
              <a:spcBef>
                <a:spcPts val="0"/>
              </a:spcBef>
              <a:spcAft>
                <a:spcPts val="0"/>
              </a:spcAft>
              <a:buClr>
                <a:schemeClr val="dk1"/>
              </a:buClr>
              <a:buSzPts val="2800"/>
              <a:buFont typeface="Livvic"/>
              <a:buNone/>
              <a:defRPr b="1" sz="2800">
                <a:solidFill>
                  <a:schemeClr val="dk1"/>
                </a:solidFill>
                <a:latin typeface="Livvic"/>
                <a:ea typeface="Livvic"/>
                <a:cs typeface="Livvic"/>
                <a:sym typeface="Livvic"/>
              </a:defRPr>
            </a:lvl4pPr>
            <a:lvl5pPr lvl="4" rtl="0">
              <a:spcBef>
                <a:spcPts val="0"/>
              </a:spcBef>
              <a:spcAft>
                <a:spcPts val="0"/>
              </a:spcAft>
              <a:buClr>
                <a:schemeClr val="dk1"/>
              </a:buClr>
              <a:buSzPts val="2800"/>
              <a:buFont typeface="Livvic"/>
              <a:buNone/>
              <a:defRPr b="1" sz="2800">
                <a:solidFill>
                  <a:schemeClr val="dk1"/>
                </a:solidFill>
                <a:latin typeface="Livvic"/>
                <a:ea typeface="Livvic"/>
                <a:cs typeface="Livvic"/>
                <a:sym typeface="Livvic"/>
              </a:defRPr>
            </a:lvl5pPr>
            <a:lvl6pPr lvl="5" rtl="0">
              <a:spcBef>
                <a:spcPts val="0"/>
              </a:spcBef>
              <a:spcAft>
                <a:spcPts val="0"/>
              </a:spcAft>
              <a:buClr>
                <a:schemeClr val="dk1"/>
              </a:buClr>
              <a:buSzPts val="2800"/>
              <a:buFont typeface="Livvic"/>
              <a:buNone/>
              <a:defRPr b="1" sz="2800">
                <a:solidFill>
                  <a:schemeClr val="dk1"/>
                </a:solidFill>
                <a:latin typeface="Livvic"/>
                <a:ea typeface="Livvic"/>
                <a:cs typeface="Livvic"/>
                <a:sym typeface="Livvic"/>
              </a:defRPr>
            </a:lvl6pPr>
            <a:lvl7pPr lvl="6" rtl="0">
              <a:spcBef>
                <a:spcPts val="0"/>
              </a:spcBef>
              <a:spcAft>
                <a:spcPts val="0"/>
              </a:spcAft>
              <a:buClr>
                <a:schemeClr val="dk1"/>
              </a:buClr>
              <a:buSzPts val="2800"/>
              <a:buFont typeface="Livvic"/>
              <a:buNone/>
              <a:defRPr b="1" sz="2800">
                <a:solidFill>
                  <a:schemeClr val="dk1"/>
                </a:solidFill>
                <a:latin typeface="Livvic"/>
                <a:ea typeface="Livvic"/>
                <a:cs typeface="Livvic"/>
                <a:sym typeface="Livvic"/>
              </a:defRPr>
            </a:lvl7pPr>
            <a:lvl8pPr lvl="7" rtl="0">
              <a:spcBef>
                <a:spcPts val="0"/>
              </a:spcBef>
              <a:spcAft>
                <a:spcPts val="0"/>
              </a:spcAft>
              <a:buClr>
                <a:schemeClr val="dk1"/>
              </a:buClr>
              <a:buSzPts val="2800"/>
              <a:buFont typeface="Livvic"/>
              <a:buNone/>
              <a:defRPr b="1" sz="2800">
                <a:solidFill>
                  <a:schemeClr val="dk1"/>
                </a:solidFill>
                <a:latin typeface="Livvic"/>
                <a:ea typeface="Livvic"/>
                <a:cs typeface="Livvic"/>
                <a:sym typeface="Livvic"/>
              </a:defRPr>
            </a:lvl8pPr>
            <a:lvl9pPr lvl="8" rtl="0">
              <a:spcBef>
                <a:spcPts val="0"/>
              </a:spcBef>
              <a:spcAft>
                <a:spcPts val="0"/>
              </a:spcAft>
              <a:buClr>
                <a:schemeClr val="dk1"/>
              </a:buClr>
              <a:buSzPts val="2800"/>
              <a:buFont typeface="Livvic"/>
              <a:buNone/>
              <a:defRPr b="1" sz="2800">
                <a:solidFill>
                  <a:schemeClr val="dk1"/>
                </a:solidFill>
                <a:latin typeface="Livvic"/>
                <a:ea typeface="Livvic"/>
                <a:cs typeface="Livvic"/>
                <a:sym typeface="Livvic"/>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04800" lvl="0" marL="457200" rtl="0">
              <a:lnSpc>
                <a:spcPct val="115000"/>
              </a:lnSpc>
              <a:spcBef>
                <a:spcPts val="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1pPr>
            <a:lvl2pPr indent="-304800" lvl="1" marL="9144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2pPr>
            <a:lvl3pPr indent="-304800" lvl="2" marL="13716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3pPr>
            <a:lvl4pPr indent="-304800" lvl="3" marL="18288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4pPr>
            <a:lvl5pPr indent="-304800" lvl="4" marL="22860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5pPr>
            <a:lvl6pPr indent="-304800" lvl="5" marL="27432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6pPr>
            <a:lvl7pPr indent="-304800" lvl="6" marL="32004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7pPr>
            <a:lvl8pPr indent="-304800" lvl="7" marL="36576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8pPr>
            <a:lvl9pPr indent="-304800" lvl="8" marL="4114800" rtl="0">
              <a:lnSpc>
                <a:spcPct val="115000"/>
              </a:lnSpc>
              <a:spcBef>
                <a:spcPts val="1600"/>
              </a:spcBef>
              <a:spcAft>
                <a:spcPts val="160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xml"/><Relationship Id="rId3" Type="http://schemas.openxmlformats.org/officeDocument/2006/relationships/image" Target="../media/image4.png"/><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6.png"/><Relationship Id="rId4" Type="http://schemas.openxmlformats.org/officeDocument/2006/relationships/hyperlink" Target="https://drive.google.com/file/d/1ke7tySi4LRVktns1CHq6B4qJtC422UF_/view?usp=sharing" TargetMode="External"/><Relationship Id="rId5" Type="http://schemas.openxmlformats.org/officeDocument/2006/relationships/hyperlink" Target="https://drive.google.com/file/d/1ke7tySi4LRVktns1CHq6B4qJtC422UF_/view?usp=sharing"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 Id="rId3" Type="http://schemas.openxmlformats.org/officeDocument/2006/relationships/image" Target="../media/image6.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2.xml"/><Relationship Id="rId3" Type="http://schemas.openxmlformats.org/officeDocument/2006/relationships/image" Target="../media/image6.png"/><Relationship Id="rId4" Type="http://schemas.openxmlformats.org/officeDocument/2006/relationships/hyperlink" Target="https://drive.google.com/file/d/1BbIXbsOek1uVGHvFi6DLw8VoG7TzLDHU/view?usp=sharing"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6.pn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image" Target="../media/image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image" Target="../media/image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 Id="rId3" Type="http://schemas.openxmlformats.org/officeDocument/2006/relationships/image" Target="../media/image6.png"/><Relationship Id="rId4" Type="http://schemas.openxmlformats.org/officeDocument/2006/relationships/hyperlink" Target="https://drive.google.com/file/d/1P1ozUvhkkKj3spVcSAmZ-wUJprgligU5/view?usp=sharing" TargetMode="External"/><Relationship Id="rId5" Type="http://schemas.openxmlformats.org/officeDocument/2006/relationships/image" Target="../media/image1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 Id="rId3" Type="http://schemas.openxmlformats.org/officeDocument/2006/relationships/image" Target="../media/image9.png"/><Relationship Id="rId4" Type="http://schemas.openxmlformats.org/officeDocument/2006/relationships/image" Target="../media/image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image" Target="../media/image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5.png"/><Relationship Id="rId4" Type="http://schemas.openxmlformats.org/officeDocument/2006/relationships/image" Target="../media/image1.png"/><Relationship Id="rId5" Type="http://schemas.openxmlformats.org/officeDocument/2006/relationships/image" Target="../media/image7.png"/><Relationship Id="rId6"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6.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6.png"/><Relationship Id="rId4" Type="http://schemas.openxmlformats.org/officeDocument/2006/relationships/hyperlink" Target="https://drive.google.com/file/d/1fBrvqwatsu3qSAl1djrFPiti_1ao68XZ/view?usp=sharing" TargetMode="External"/><Relationship Id="rId5" Type="http://schemas.openxmlformats.org/officeDocument/2006/relationships/hyperlink" Target="https://drive.google.com/file/d/1Q29kq5b49T-a9vny4yDexufCipabZfee/view?usp=sharing"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6.png"/><Relationship Id="rId4" Type="http://schemas.openxmlformats.org/officeDocument/2006/relationships/hyperlink" Target="https://drive.google.com/file/d/1ke7tySi4LRVktns1CHq6B4qJtC422UF_/view?usp=sharing"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8" name="Shape 118"/>
        <p:cNvGrpSpPr/>
        <p:nvPr/>
      </p:nvGrpSpPr>
      <p:grpSpPr>
        <a:xfrm>
          <a:off x="0" y="0"/>
          <a:ext cx="0" cy="0"/>
          <a:chOff x="0" y="0"/>
          <a:chExt cx="0" cy="0"/>
        </a:xfrm>
      </p:grpSpPr>
      <p:pic>
        <p:nvPicPr>
          <p:cNvPr id="119" name="Google Shape;119;p22"/>
          <p:cNvPicPr preferRelativeResize="0"/>
          <p:nvPr/>
        </p:nvPicPr>
        <p:blipFill rotWithShape="1">
          <a:blip r:embed="rId3">
            <a:alphaModFix/>
          </a:blip>
          <a:srcRect b="0" l="12201" r="12201" t="0"/>
          <a:stretch/>
        </p:blipFill>
        <p:spPr>
          <a:xfrm flipH="1">
            <a:off x="4954675" y="-8100"/>
            <a:ext cx="4189325" cy="5151599"/>
          </a:xfrm>
          <a:prstGeom prst="rect">
            <a:avLst/>
          </a:prstGeom>
          <a:noFill/>
          <a:ln>
            <a:noFill/>
          </a:ln>
        </p:spPr>
      </p:pic>
      <p:sp>
        <p:nvSpPr>
          <p:cNvPr id="120" name="Google Shape;120;p22"/>
          <p:cNvSpPr/>
          <p:nvPr/>
        </p:nvSpPr>
        <p:spPr>
          <a:xfrm rot="5400000">
            <a:off x="-77100" y="69125"/>
            <a:ext cx="5151600" cy="4997100"/>
          </a:xfrm>
          <a:prstGeom prst="rect">
            <a:avLst/>
          </a:prstGeom>
          <a:solidFill>
            <a:srgbClr val="5066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22"/>
          <p:cNvSpPr txBox="1"/>
          <p:nvPr>
            <p:ph idx="2" type="subTitle"/>
          </p:nvPr>
        </p:nvSpPr>
        <p:spPr>
          <a:xfrm>
            <a:off x="335850" y="4130300"/>
            <a:ext cx="4404600" cy="923400"/>
          </a:xfrm>
          <a:prstGeom prst="rect">
            <a:avLst/>
          </a:prstGeom>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chemeClr val="lt1"/>
                </a:solidFill>
                <a:latin typeface="EB Garamond"/>
                <a:ea typeface="EB Garamond"/>
                <a:cs typeface="EB Garamond"/>
                <a:sym typeface="EB Garamond"/>
              </a:rPr>
              <a:t>                          Group Members  </a:t>
            </a:r>
            <a:br>
              <a:rPr b="1" lang="en" sz="1800">
                <a:solidFill>
                  <a:schemeClr val="lt1"/>
                </a:solidFill>
                <a:latin typeface="EB Garamond"/>
                <a:ea typeface="EB Garamond"/>
                <a:cs typeface="EB Garamond"/>
                <a:sym typeface="EB Garamond"/>
              </a:rPr>
            </a:br>
            <a:br>
              <a:rPr b="1" lang="en" sz="1800">
                <a:solidFill>
                  <a:schemeClr val="lt1"/>
                </a:solidFill>
                <a:latin typeface="EB Garamond"/>
                <a:ea typeface="EB Garamond"/>
                <a:cs typeface="EB Garamond"/>
                <a:sym typeface="EB Garamond"/>
              </a:rPr>
            </a:br>
            <a:r>
              <a:rPr b="1" lang="en">
                <a:solidFill>
                  <a:schemeClr val="lt1"/>
                </a:solidFill>
                <a:latin typeface="EB Garamond"/>
                <a:ea typeface="EB Garamond"/>
                <a:cs typeface="EB Garamond"/>
                <a:sym typeface="EB Garamond"/>
              </a:rPr>
              <a:t>Syed Ali Raza Shah           Sana Saeed           Maham          Maryam  </a:t>
            </a:r>
            <a:endParaRPr b="1">
              <a:solidFill>
                <a:schemeClr val="lt1"/>
              </a:solidFill>
              <a:latin typeface="EB Garamond"/>
              <a:ea typeface="EB Garamond"/>
              <a:cs typeface="EB Garamond"/>
              <a:sym typeface="EB Garamond"/>
            </a:endParaRPr>
          </a:p>
        </p:txBody>
      </p:sp>
      <p:sp>
        <p:nvSpPr>
          <p:cNvPr id="122" name="Google Shape;122;p22"/>
          <p:cNvSpPr txBox="1"/>
          <p:nvPr>
            <p:ph idx="4294967295" type="ctrTitle"/>
          </p:nvPr>
        </p:nvSpPr>
        <p:spPr>
          <a:xfrm>
            <a:off x="118075" y="-923300"/>
            <a:ext cx="4836600" cy="1702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4400">
              <a:solidFill>
                <a:schemeClr val="lt1"/>
              </a:solidFill>
              <a:latin typeface="Spectral"/>
              <a:ea typeface="Spectral"/>
              <a:cs typeface="Spectral"/>
              <a:sym typeface="Spectral"/>
            </a:endParaRPr>
          </a:p>
          <a:p>
            <a:pPr indent="0" lvl="0" marL="0" rtl="0" algn="l">
              <a:spcBef>
                <a:spcPts val="0"/>
              </a:spcBef>
              <a:spcAft>
                <a:spcPts val="0"/>
              </a:spcAft>
              <a:buNone/>
            </a:pPr>
            <a:r>
              <a:rPr lang="en" sz="4400">
                <a:solidFill>
                  <a:schemeClr val="lt1"/>
                </a:solidFill>
                <a:latin typeface="Spectral"/>
                <a:ea typeface="Spectral"/>
                <a:cs typeface="Spectral"/>
                <a:sym typeface="Spectral"/>
              </a:rPr>
              <a:t> </a:t>
            </a:r>
            <a:endParaRPr sz="3900">
              <a:solidFill>
                <a:schemeClr val="lt1"/>
              </a:solidFill>
              <a:latin typeface="Spectral"/>
              <a:ea typeface="Spectral"/>
              <a:cs typeface="Spectral"/>
              <a:sym typeface="Spectral"/>
            </a:endParaRPr>
          </a:p>
          <a:p>
            <a:pPr indent="0" lvl="0" marL="0" rtl="0" algn="l">
              <a:spcBef>
                <a:spcPts val="0"/>
              </a:spcBef>
              <a:spcAft>
                <a:spcPts val="0"/>
              </a:spcAft>
              <a:buNone/>
            </a:pPr>
            <a:r>
              <a:rPr lang="en" sz="2500">
                <a:solidFill>
                  <a:schemeClr val="lt1"/>
                </a:solidFill>
                <a:latin typeface="Spectral"/>
                <a:ea typeface="Spectral"/>
                <a:cs typeface="Spectral"/>
                <a:sym typeface="Spectral"/>
              </a:rPr>
              <a:t>    </a:t>
            </a:r>
            <a:r>
              <a:rPr lang="en" sz="2500">
                <a:solidFill>
                  <a:schemeClr val="lt1"/>
                </a:solidFill>
                <a:latin typeface="Spectral"/>
                <a:ea typeface="Spectral"/>
                <a:cs typeface="Spectral"/>
                <a:sym typeface="Spectral"/>
              </a:rPr>
              <a:t>Course:Tools &amp; Techniques  </a:t>
            </a:r>
            <a:br>
              <a:rPr lang="en" sz="2500">
                <a:solidFill>
                  <a:schemeClr val="lt1"/>
                </a:solidFill>
                <a:latin typeface="Spectral"/>
                <a:ea typeface="Spectral"/>
                <a:cs typeface="Spectral"/>
                <a:sym typeface="Spectral"/>
              </a:rPr>
            </a:br>
            <a:r>
              <a:rPr lang="en" sz="2500">
                <a:solidFill>
                  <a:schemeClr val="lt1"/>
                </a:solidFill>
                <a:latin typeface="Spectral"/>
                <a:ea typeface="Spectral"/>
                <a:cs typeface="Spectral"/>
                <a:sym typeface="Spectral"/>
              </a:rPr>
              <a:t>                     for Data Science </a:t>
            </a:r>
            <a:br>
              <a:rPr lang="en" sz="2500">
                <a:solidFill>
                  <a:schemeClr val="lt1"/>
                </a:solidFill>
                <a:latin typeface="Spectral"/>
                <a:ea typeface="Spectral"/>
                <a:cs typeface="Spectral"/>
                <a:sym typeface="Spectral"/>
              </a:rPr>
            </a:br>
            <a:r>
              <a:rPr lang="en" sz="2300">
                <a:solidFill>
                  <a:schemeClr val="lt1"/>
                </a:solidFill>
                <a:latin typeface="Spectral"/>
                <a:ea typeface="Spectral"/>
                <a:cs typeface="Spectral"/>
                <a:sym typeface="Spectral"/>
              </a:rPr>
              <a:t>  </a:t>
            </a:r>
            <a:r>
              <a:rPr lang="en" sz="1300">
                <a:solidFill>
                  <a:schemeClr val="lt1"/>
                </a:solidFill>
                <a:latin typeface="Spectral"/>
                <a:ea typeface="Spectral"/>
                <a:cs typeface="Spectral"/>
                <a:sym typeface="Spectral"/>
              </a:rPr>
              <a:t>Course instructor:Dr.Syed Muhammad Usman Bukhari</a:t>
            </a:r>
            <a:br>
              <a:rPr lang="en" sz="1500">
                <a:solidFill>
                  <a:schemeClr val="lt1"/>
                </a:solidFill>
                <a:latin typeface="Spectral"/>
                <a:ea typeface="Spectral"/>
                <a:cs typeface="Spectral"/>
                <a:sym typeface="Spectral"/>
              </a:rPr>
            </a:br>
            <a:br>
              <a:rPr lang="en" sz="2500">
                <a:solidFill>
                  <a:schemeClr val="lt1"/>
                </a:solidFill>
                <a:latin typeface="Spectral"/>
                <a:ea typeface="Spectral"/>
                <a:cs typeface="Spectral"/>
                <a:sym typeface="Spectral"/>
              </a:rPr>
            </a:br>
            <a:r>
              <a:rPr lang="en" sz="1200">
                <a:solidFill>
                  <a:schemeClr val="lt1"/>
                </a:solidFill>
                <a:latin typeface="Spectral"/>
                <a:ea typeface="Spectral"/>
                <a:cs typeface="Spectral"/>
                <a:sym typeface="Spectral"/>
              </a:rPr>
              <a:t>It's</a:t>
            </a:r>
            <a:r>
              <a:rPr lang="en" sz="1200">
                <a:solidFill>
                  <a:schemeClr val="lt1"/>
                </a:solidFill>
                <a:latin typeface="Merriweather"/>
                <a:ea typeface="Merriweather"/>
                <a:cs typeface="Merriweather"/>
                <a:sym typeface="Merriweather"/>
              </a:rPr>
              <a:t>  Machine Learning course in which we learn how to apply different approaches for better solution of real world problems one of them is houses price predictions during property dealings according to the luxuries in house/property.</a:t>
            </a:r>
            <a:br>
              <a:rPr lang="en" sz="1200">
                <a:solidFill>
                  <a:schemeClr val="lt1"/>
                </a:solidFill>
                <a:latin typeface="Merriweather"/>
                <a:ea typeface="Merriweather"/>
                <a:cs typeface="Merriweather"/>
                <a:sym typeface="Merriweather"/>
              </a:rPr>
            </a:br>
            <a:br>
              <a:rPr lang="en" sz="2500">
                <a:solidFill>
                  <a:schemeClr val="lt1"/>
                </a:solidFill>
                <a:latin typeface="Spectral"/>
                <a:ea typeface="Spectral"/>
                <a:cs typeface="Spectral"/>
                <a:sym typeface="Spectral"/>
              </a:rPr>
            </a:br>
            <a:r>
              <a:rPr lang="en" sz="2500">
                <a:solidFill>
                  <a:schemeClr val="lt1"/>
                </a:solidFill>
                <a:latin typeface="Spectral"/>
                <a:ea typeface="Spectral"/>
                <a:cs typeface="Spectral"/>
                <a:sym typeface="Spectral"/>
              </a:rPr>
              <a:t>    </a:t>
            </a:r>
            <a:r>
              <a:rPr lang="en" sz="2500">
                <a:solidFill>
                  <a:schemeClr val="lt1"/>
                </a:solidFill>
                <a:latin typeface="Spectral"/>
                <a:ea typeface="Spectral"/>
                <a:cs typeface="Spectral"/>
                <a:sym typeface="Spectral"/>
              </a:rPr>
              <a:t>Project:ML Approach for UK </a:t>
            </a:r>
            <a:br>
              <a:rPr lang="en" sz="2500">
                <a:solidFill>
                  <a:schemeClr val="lt1"/>
                </a:solidFill>
                <a:latin typeface="Spectral"/>
                <a:ea typeface="Spectral"/>
                <a:cs typeface="Spectral"/>
                <a:sym typeface="Spectral"/>
              </a:rPr>
            </a:br>
            <a:r>
              <a:rPr lang="en" sz="2500">
                <a:solidFill>
                  <a:schemeClr val="lt1"/>
                </a:solidFill>
                <a:latin typeface="Spectral"/>
                <a:ea typeface="Spectral"/>
                <a:cs typeface="Spectral"/>
                <a:sym typeface="Spectral"/>
              </a:rPr>
              <a:t>              Houses Price Prediction</a:t>
            </a:r>
            <a:br>
              <a:rPr lang="en" sz="2900">
                <a:solidFill>
                  <a:schemeClr val="lt1"/>
                </a:solidFill>
                <a:latin typeface="Spectral"/>
                <a:ea typeface="Spectral"/>
                <a:cs typeface="Spectral"/>
                <a:sym typeface="Spectral"/>
              </a:rPr>
            </a:br>
            <a:r>
              <a:rPr lang="en" sz="3200">
                <a:solidFill>
                  <a:schemeClr val="lt1"/>
                </a:solidFill>
                <a:latin typeface="Spectral"/>
                <a:ea typeface="Spectral"/>
                <a:cs typeface="Spectral"/>
                <a:sym typeface="Spectral"/>
              </a:rPr>
              <a:t>                           </a:t>
            </a:r>
            <a:endParaRPr sz="1500">
              <a:solidFill>
                <a:schemeClr val="lt1"/>
              </a:solidFill>
              <a:latin typeface="Spectral"/>
              <a:ea typeface="Spectral"/>
              <a:cs typeface="Spectral"/>
              <a:sym typeface="Spectral"/>
            </a:endParaRPr>
          </a:p>
        </p:txBody>
      </p:sp>
      <p:sp>
        <p:nvSpPr>
          <p:cNvPr id="123" name="Google Shape;123;p22"/>
          <p:cNvSpPr/>
          <p:nvPr/>
        </p:nvSpPr>
        <p:spPr>
          <a:xfrm flipH="1" rot="-5400000">
            <a:off x="7354200" y="2416550"/>
            <a:ext cx="3358800" cy="221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4" name="Google Shape;124;p22"/>
          <p:cNvPicPr preferRelativeResize="0"/>
          <p:nvPr/>
        </p:nvPicPr>
        <p:blipFill>
          <a:blip r:embed="rId4">
            <a:alphaModFix/>
          </a:blip>
          <a:stretch>
            <a:fillRect/>
          </a:stretch>
        </p:blipFill>
        <p:spPr>
          <a:xfrm>
            <a:off x="63550" y="0"/>
            <a:ext cx="1137950" cy="6074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31"/>
          <p:cNvSpPr/>
          <p:nvPr/>
        </p:nvSpPr>
        <p:spPr>
          <a:xfrm>
            <a:off x="8125" y="4834725"/>
            <a:ext cx="9135900" cy="308700"/>
          </a:xfrm>
          <a:prstGeom prst="rect">
            <a:avLst/>
          </a:prstGeom>
          <a:solidFill>
            <a:srgbClr val="50668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tamaran Light"/>
              <a:ea typeface="Catamaran Light"/>
              <a:cs typeface="Catamaran Light"/>
              <a:sym typeface="Catamaran Light"/>
            </a:endParaRPr>
          </a:p>
        </p:txBody>
      </p:sp>
      <p:pic>
        <p:nvPicPr>
          <p:cNvPr id="213" name="Google Shape;213;p31"/>
          <p:cNvPicPr preferRelativeResize="0"/>
          <p:nvPr/>
        </p:nvPicPr>
        <p:blipFill>
          <a:blip r:embed="rId3">
            <a:alphaModFix/>
          </a:blip>
          <a:stretch>
            <a:fillRect/>
          </a:stretch>
        </p:blipFill>
        <p:spPr>
          <a:xfrm>
            <a:off x="196625" y="149188"/>
            <a:ext cx="1137950" cy="607475"/>
          </a:xfrm>
          <a:prstGeom prst="rect">
            <a:avLst/>
          </a:prstGeom>
          <a:noFill/>
          <a:ln>
            <a:noFill/>
          </a:ln>
        </p:spPr>
      </p:pic>
      <p:sp>
        <p:nvSpPr>
          <p:cNvPr id="214" name="Google Shape;214;p31"/>
          <p:cNvSpPr txBox="1"/>
          <p:nvPr/>
        </p:nvSpPr>
        <p:spPr>
          <a:xfrm>
            <a:off x="926325" y="942550"/>
            <a:ext cx="73779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900">
                <a:latin typeface="Merriweather"/>
                <a:ea typeface="Merriweather"/>
                <a:cs typeface="Merriweather"/>
                <a:sym typeface="Merriweather"/>
              </a:rPr>
              <a:t>Week 3 Progress - Log final implementations and results</a:t>
            </a:r>
            <a:endParaRPr b="1" sz="1900">
              <a:latin typeface="Merriweather"/>
              <a:ea typeface="Merriweather"/>
              <a:cs typeface="Merriweather"/>
              <a:sym typeface="Merriweather"/>
            </a:endParaRPr>
          </a:p>
        </p:txBody>
      </p:sp>
      <p:sp>
        <p:nvSpPr>
          <p:cNvPr id="215" name="Google Shape;215;p31"/>
          <p:cNvSpPr txBox="1"/>
          <p:nvPr/>
        </p:nvSpPr>
        <p:spPr>
          <a:xfrm>
            <a:off x="1080700" y="1665750"/>
            <a:ext cx="30000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solidFill>
                  <a:schemeClr val="dk1"/>
                </a:solidFill>
                <a:latin typeface="Catamaran"/>
                <a:ea typeface="Catamaran"/>
                <a:cs typeface="Catamaran"/>
                <a:sym typeface="Catamaran"/>
              </a:rPr>
              <a:t>Log file links:</a:t>
            </a:r>
            <a:endParaRPr/>
          </a:p>
        </p:txBody>
      </p:sp>
      <p:sp>
        <p:nvSpPr>
          <p:cNvPr id="216" name="Google Shape;216;p31">
            <a:hlinkClick r:id="rId4"/>
          </p:cNvPr>
          <p:cNvSpPr txBox="1"/>
          <p:nvPr/>
        </p:nvSpPr>
        <p:spPr>
          <a:xfrm>
            <a:off x="1175050" y="2307375"/>
            <a:ext cx="6729900" cy="51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latin typeface="Catamaran Light"/>
                <a:ea typeface="Catamaran Light"/>
                <a:cs typeface="Catamaran Light"/>
                <a:sym typeface="Catamaran Light"/>
                <a:hlinkClick r:id="rId5"/>
              </a:rPr>
              <a:t>https://drive.google.com/file/d/1ke7tySi4LRVktns1CHq6B4qJtC422UF_/view?usp=sharing</a:t>
            </a:r>
            <a:endParaRPr>
              <a:solidFill>
                <a:schemeClr val="dk1"/>
              </a:solidFill>
              <a:latin typeface="Catamaran Light"/>
              <a:ea typeface="Catamaran Light"/>
              <a:cs typeface="Catamaran Light"/>
              <a:sym typeface="Catamaran Light"/>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32"/>
          <p:cNvSpPr/>
          <p:nvPr/>
        </p:nvSpPr>
        <p:spPr>
          <a:xfrm rot="5400000">
            <a:off x="-2380450" y="2365050"/>
            <a:ext cx="5143500" cy="413400"/>
          </a:xfrm>
          <a:prstGeom prst="rect">
            <a:avLst/>
          </a:prstGeom>
          <a:solidFill>
            <a:srgbClr val="5066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32"/>
          <p:cNvSpPr txBox="1"/>
          <p:nvPr>
            <p:ph type="ctrTitle"/>
          </p:nvPr>
        </p:nvSpPr>
        <p:spPr>
          <a:xfrm rot="-5400000">
            <a:off x="-1114300" y="1512250"/>
            <a:ext cx="3621600" cy="6582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solidFill>
                  <a:schemeClr val="lt1"/>
                </a:solidFill>
              </a:rPr>
              <a:t>NOW</a:t>
            </a:r>
            <a:endParaRPr>
              <a:solidFill>
                <a:schemeClr val="lt1"/>
              </a:solidFill>
            </a:endParaRPr>
          </a:p>
        </p:txBody>
      </p:sp>
      <p:sp>
        <p:nvSpPr>
          <p:cNvPr id="223" name="Google Shape;223;p32"/>
          <p:cNvSpPr txBox="1"/>
          <p:nvPr/>
        </p:nvSpPr>
        <p:spPr>
          <a:xfrm>
            <a:off x="1393025" y="1393025"/>
            <a:ext cx="77766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solidFill>
                <a:schemeClr val="dk1"/>
              </a:solidFill>
              <a:latin typeface="Catamaran Light"/>
              <a:ea typeface="Catamaran Light"/>
              <a:cs typeface="Catamaran Light"/>
              <a:sym typeface="Catamaran Light"/>
            </a:endParaRPr>
          </a:p>
        </p:txBody>
      </p:sp>
      <p:sp>
        <p:nvSpPr>
          <p:cNvPr id="224" name="Google Shape;224;p32"/>
          <p:cNvSpPr txBox="1"/>
          <p:nvPr/>
        </p:nvSpPr>
        <p:spPr>
          <a:xfrm>
            <a:off x="2321000" y="-1036250"/>
            <a:ext cx="5303400" cy="252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2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2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2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2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2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2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rPr b="1" lang="en" sz="2000">
                <a:solidFill>
                  <a:schemeClr val="dk1"/>
                </a:solidFill>
                <a:latin typeface="Merriweather"/>
                <a:ea typeface="Merriweather"/>
                <a:cs typeface="Merriweather"/>
                <a:sym typeface="Merriweather"/>
              </a:rPr>
              <a:t>Evaluation matrices and Results:</a:t>
            </a:r>
            <a:endParaRPr b="1" sz="2000">
              <a:solidFill>
                <a:schemeClr val="dk1"/>
              </a:solidFill>
              <a:latin typeface="Merriweather"/>
              <a:ea typeface="Merriweather"/>
              <a:cs typeface="Merriweather"/>
              <a:sym typeface="Merriweather"/>
            </a:endParaRPr>
          </a:p>
        </p:txBody>
      </p:sp>
      <p:pic>
        <p:nvPicPr>
          <p:cNvPr id="225" name="Google Shape;225;p32"/>
          <p:cNvPicPr preferRelativeResize="0"/>
          <p:nvPr/>
        </p:nvPicPr>
        <p:blipFill>
          <a:blip r:embed="rId3">
            <a:alphaModFix/>
          </a:blip>
          <a:stretch>
            <a:fillRect/>
          </a:stretch>
        </p:blipFill>
        <p:spPr>
          <a:xfrm>
            <a:off x="577625" y="149188"/>
            <a:ext cx="1137950" cy="607475"/>
          </a:xfrm>
          <a:prstGeom prst="rect">
            <a:avLst/>
          </a:prstGeom>
          <a:noFill/>
          <a:ln>
            <a:noFill/>
          </a:ln>
        </p:spPr>
      </p:pic>
      <p:pic>
        <p:nvPicPr>
          <p:cNvPr id="226" name="Google Shape;226;p32"/>
          <p:cNvPicPr preferRelativeResize="0"/>
          <p:nvPr/>
        </p:nvPicPr>
        <p:blipFill>
          <a:blip r:embed="rId4">
            <a:alphaModFix/>
          </a:blip>
          <a:stretch>
            <a:fillRect/>
          </a:stretch>
        </p:blipFill>
        <p:spPr>
          <a:xfrm>
            <a:off x="5108591" y="756650"/>
            <a:ext cx="3712784" cy="4292701"/>
          </a:xfrm>
          <a:prstGeom prst="rect">
            <a:avLst/>
          </a:prstGeom>
          <a:noFill/>
          <a:ln>
            <a:noFill/>
          </a:ln>
        </p:spPr>
      </p:pic>
      <p:sp>
        <p:nvSpPr>
          <p:cNvPr id="227" name="Google Shape;227;p32"/>
          <p:cNvSpPr txBox="1"/>
          <p:nvPr/>
        </p:nvSpPr>
        <p:spPr>
          <a:xfrm>
            <a:off x="729950" y="1175050"/>
            <a:ext cx="4246200" cy="387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accent2"/>
                </a:solidFill>
                <a:latin typeface="Catamaran"/>
                <a:ea typeface="Catamaran"/>
                <a:cs typeface="Catamaran"/>
                <a:sym typeface="Catamaran"/>
              </a:rPr>
              <a:t>Evaluation matrices:</a:t>
            </a:r>
            <a:br>
              <a:rPr lang="en" sz="1200">
                <a:solidFill>
                  <a:schemeClr val="dk1"/>
                </a:solidFill>
                <a:latin typeface="Catamaran Light"/>
                <a:ea typeface="Catamaran Light"/>
                <a:cs typeface="Catamaran Light"/>
                <a:sym typeface="Catamaran Light"/>
              </a:rPr>
            </a:br>
            <a:br>
              <a:rPr lang="en" sz="1200">
                <a:solidFill>
                  <a:schemeClr val="accent2"/>
                </a:solidFill>
              </a:rPr>
            </a:br>
            <a:r>
              <a:rPr lang="en" sz="1300">
                <a:solidFill>
                  <a:schemeClr val="accent2"/>
                </a:solidFill>
              </a:rPr>
              <a:t>We use evaluation matrice  MAPE for checking the </a:t>
            </a:r>
            <a:r>
              <a:rPr lang="en" sz="1300">
                <a:solidFill>
                  <a:schemeClr val="accent2"/>
                </a:solidFill>
              </a:rPr>
              <a:t>performance</a:t>
            </a:r>
            <a:r>
              <a:rPr lang="en" sz="1300">
                <a:solidFill>
                  <a:schemeClr val="accent2"/>
                </a:solidFill>
              </a:rPr>
              <a:t> of model and by adjusting the learning rate ,depth and  iterations in CatBoost model and we gain the error which was 24% by add the extra features which were best 14 after checking the values of evaluation matrices </a:t>
            </a:r>
            <a:r>
              <a:rPr lang="en" sz="1300">
                <a:solidFill>
                  <a:schemeClr val="accent2"/>
                </a:solidFill>
              </a:rPr>
              <a:t>with</a:t>
            </a:r>
            <a:r>
              <a:rPr lang="en" sz="1300">
                <a:solidFill>
                  <a:schemeClr val="accent2"/>
                </a:solidFill>
              </a:rPr>
              <a:t> different features selection and choose best 14 for further evaluation.</a:t>
            </a:r>
            <a:endParaRPr sz="1300">
              <a:solidFill>
                <a:schemeClr val="accent2"/>
              </a:solidFill>
            </a:endParaRPr>
          </a:p>
          <a:p>
            <a:pPr indent="0" lvl="0" marL="0" rtl="0" algn="l">
              <a:spcBef>
                <a:spcPts val="0"/>
              </a:spcBef>
              <a:spcAft>
                <a:spcPts val="0"/>
              </a:spcAft>
              <a:buNone/>
            </a:pPr>
            <a:br>
              <a:rPr lang="en" sz="1200">
                <a:solidFill>
                  <a:schemeClr val="dk1"/>
                </a:solidFill>
                <a:latin typeface="Catamaran Light"/>
                <a:ea typeface="Catamaran Light"/>
                <a:cs typeface="Catamaran Light"/>
                <a:sym typeface="Catamaran Light"/>
              </a:rPr>
            </a:br>
            <a:r>
              <a:rPr b="1" lang="en">
                <a:solidFill>
                  <a:schemeClr val="dk1"/>
                </a:solidFill>
                <a:latin typeface="Catamaran"/>
                <a:ea typeface="Catamaran"/>
                <a:cs typeface="Catamaran"/>
                <a:sym typeface="Catamaran"/>
              </a:rPr>
              <a:t>Results:</a:t>
            </a:r>
            <a:br>
              <a:rPr b="1" lang="en">
                <a:solidFill>
                  <a:schemeClr val="dk1"/>
                </a:solidFill>
                <a:latin typeface="Catamaran"/>
                <a:ea typeface="Catamaran"/>
                <a:cs typeface="Catamaran"/>
                <a:sym typeface="Catamaran"/>
              </a:rPr>
            </a:br>
            <a:br>
              <a:rPr b="1" lang="en">
                <a:solidFill>
                  <a:schemeClr val="dk1"/>
                </a:solidFill>
                <a:latin typeface="Catamaran"/>
                <a:ea typeface="Catamaran"/>
                <a:cs typeface="Catamaran"/>
                <a:sym typeface="Catamaran"/>
              </a:rPr>
            </a:br>
            <a:r>
              <a:rPr lang="en" sz="1300">
                <a:solidFill>
                  <a:schemeClr val="accent2"/>
                </a:solidFill>
              </a:rPr>
              <a:t>After baseline model application on 10 features and checking model performance we </a:t>
            </a:r>
            <a:r>
              <a:rPr lang="en" sz="1300">
                <a:solidFill>
                  <a:schemeClr val="accent2"/>
                </a:solidFill>
              </a:rPr>
              <a:t>have done feature engineering by selecting best 14 features and</a:t>
            </a:r>
            <a:r>
              <a:rPr lang="en" sz="1300">
                <a:solidFill>
                  <a:schemeClr val="accent2"/>
                </a:solidFill>
              </a:rPr>
              <a:t> further </a:t>
            </a:r>
            <a:r>
              <a:rPr lang="en" sz="1300">
                <a:solidFill>
                  <a:schemeClr val="accent2"/>
                </a:solidFill>
              </a:rPr>
              <a:t>applied</a:t>
            </a:r>
            <a:r>
              <a:rPr lang="en" sz="1300">
                <a:solidFill>
                  <a:schemeClr val="accent2"/>
                </a:solidFill>
              </a:rPr>
              <a:t> 3 models SVC,KNN and CatBoost from which CatBoost was good with less error.</a:t>
            </a:r>
            <a:endParaRPr sz="1300">
              <a:solidFill>
                <a:schemeClr val="accent2"/>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33"/>
          <p:cNvSpPr txBox="1"/>
          <p:nvPr>
            <p:ph idx="1" type="subTitle"/>
          </p:nvPr>
        </p:nvSpPr>
        <p:spPr>
          <a:xfrm flipH="1">
            <a:off x="4189625" y="3380460"/>
            <a:ext cx="2951400" cy="295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solidFill>
                  <a:schemeClr val="lt1"/>
                </a:solidFill>
              </a:rPr>
              <a:t>Venus has a beautiful name and is the second planet from the Sun. It’s terribly hot—even hotter than Mercury—and its atmosphere is extremely poisonous. It’s the second-brightest natural object in the night sky after the Moon</a:t>
            </a:r>
            <a:endParaRPr>
              <a:solidFill>
                <a:schemeClr val="lt1"/>
              </a:solidFill>
            </a:endParaRPr>
          </a:p>
        </p:txBody>
      </p:sp>
      <p:sp>
        <p:nvSpPr>
          <p:cNvPr id="233" name="Google Shape;233;p33"/>
          <p:cNvSpPr txBox="1"/>
          <p:nvPr/>
        </p:nvSpPr>
        <p:spPr>
          <a:xfrm>
            <a:off x="-45225" y="752000"/>
            <a:ext cx="8603100" cy="158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Catamaran Light"/>
                <a:ea typeface="Catamaran Light"/>
                <a:cs typeface="Catamaran Light"/>
                <a:sym typeface="Catamaran Light"/>
              </a:rPr>
              <a:t>                                                                                                  </a:t>
            </a:r>
            <a:r>
              <a:rPr b="1" lang="en" sz="2000">
                <a:solidFill>
                  <a:schemeClr val="dk1"/>
                </a:solidFill>
                <a:latin typeface="Merriweather"/>
                <a:ea typeface="Merriweather"/>
                <a:cs typeface="Merriweather"/>
                <a:sym typeface="Merriweather"/>
              </a:rPr>
              <a:t>Demo Video Link</a:t>
            </a:r>
            <a:endParaRPr b="1" sz="2000">
              <a:solidFill>
                <a:schemeClr val="dk1"/>
              </a:solidFill>
              <a:latin typeface="Merriweather"/>
              <a:ea typeface="Merriweather"/>
              <a:cs typeface="Merriweather"/>
              <a:sym typeface="Merriweather"/>
            </a:endParaRPr>
          </a:p>
        </p:txBody>
      </p:sp>
      <p:sp>
        <p:nvSpPr>
          <p:cNvPr id="234" name="Google Shape;234;p33"/>
          <p:cNvSpPr txBox="1"/>
          <p:nvPr/>
        </p:nvSpPr>
        <p:spPr>
          <a:xfrm>
            <a:off x="5005725" y="382700"/>
            <a:ext cx="41637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solidFill>
                <a:schemeClr val="dk1"/>
              </a:solidFill>
              <a:latin typeface="Catamaran Light"/>
              <a:ea typeface="Catamaran Light"/>
              <a:cs typeface="Catamaran Light"/>
              <a:sym typeface="Catamaran Light"/>
            </a:endParaRPr>
          </a:p>
        </p:txBody>
      </p:sp>
      <p:sp>
        <p:nvSpPr>
          <p:cNvPr id="235" name="Google Shape;235;p33"/>
          <p:cNvSpPr/>
          <p:nvPr/>
        </p:nvSpPr>
        <p:spPr>
          <a:xfrm>
            <a:off x="690075" y="1985800"/>
            <a:ext cx="986400" cy="406200"/>
          </a:xfrm>
          <a:prstGeom prst="rightArrow">
            <a:avLst>
              <a:gd fmla="val 50000" name="adj1"/>
              <a:gd fmla="val 50000" name="adj2"/>
            </a:avLst>
          </a:prstGeom>
          <a:solidFill>
            <a:srgbClr val="50668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tamaran Light"/>
              <a:ea typeface="Catamaran Light"/>
              <a:cs typeface="Catamaran Light"/>
              <a:sym typeface="Catamaran Light"/>
            </a:endParaRPr>
          </a:p>
        </p:txBody>
      </p:sp>
      <p:pic>
        <p:nvPicPr>
          <p:cNvPr id="236" name="Google Shape;236;p33"/>
          <p:cNvPicPr preferRelativeResize="0"/>
          <p:nvPr/>
        </p:nvPicPr>
        <p:blipFill>
          <a:blip r:embed="rId3">
            <a:alphaModFix/>
          </a:blip>
          <a:stretch>
            <a:fillRect/>
          </a:stretch>
        </p:blipFill>
        <p:spPr>
          <a:xfrm>
            <a:off x="220100" y="214188"/>
            <a:ext cx="1137950" cy="607475"/>
          </a:xfrm>
          <a:prstGeom prst="rect">
            <a:avLst/>
          </a:prstGeom>
          <a:noFill/>
          <a:ln>
            <a:noFill/>
          </a:ln>
        </p:spPr>
      </p:pic>
      <p:sp>
        <p:nvSpPr>
          <p:cNvPr id="237" name="Google Shape;237;p33"/>
          <p:cNvSpPr/>
          <p:nvPr/>
        </p:nvSpPr>
        <p:spPr>
          <a:xfrm>
            <a:off x="16250" y="4737225"/>
            <a:ext cx="9144000" cy="406200"/>
          </a:xfrm>
          <a:prstGeom prst="rect">
            <a:avLst/>
          </a:prstGeom>
          <a:solidFill>
            <a:srgbClr val="50668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tamaran Light"/>
              <a:ea typeface="Catamaran Light"/>
              <a:cs typeface="Catamaran Light"/>
              <a:sym typeface="Catamaran Light"/>
            </a:endParaRPr>
          </a:p>
        </p:txBody>
      </p:sp>
      <p:sp>
        <p:nvSpPr>
          <p:cNvPr id="238" name="Google Shape;238;p33"/>
          <p:cNvSpPr txBox="1"/>
          <p:nvPr/>
        </p:nvSpPr>
        <p:spPr>
          <a:xfrm>
            <a:off x="1965825" y="1949575"/>
            <a:ext cx="6511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u="sng">
                <a:solidFill>
                  <a:schemeClr val="hlink"/>
                </a:solidFill>
                <a:latin typeface="Catamaran Light"/>
                <a:ea typeface="Catamaran Light"/>
                <a:cs typeface="Catamaran Light"/>
                <a:sym typeface="Catamaran Light"/>
                <a:hlinkClick r:id="rId4"/>
              </a:rPr>
              <a:t>https://drive.google.com/file/d/1BbIXbsOek1uVGHvFi6DLw8VoG7TzLDHU/view?usp=sharing</a:t>
            </a:r>
            <a:endParaRPr sz="1200">
              <a:solidFill>
                <a:schemeClr val="dk1"/>
              </a:solidFill>
              <a:latin typeface="Catamaran Light"/>
              <a:ea typeface="Catamaran Light"/>
              <a:cs typeface="Catamaran Light"/>
              <a:sym typeface="Catamaran Light"/>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34"/>
          <p:cNvSpPr txBox="1"/>
          <p:nvPr>
            <p:ph type="ctrTitle"/>
          </p:nvPr>
        </p:nvSpPr>
        <p:spPr>
          <a:xfrm>
            <a:off x="1192725" y="221125"/>
            <a:ext cx="6584400" cy="644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                            </a:t>
            </a:r>
            <a:r>
              <a:rPr lang="en" sz="2000">
                <a:latin typeface="Merriweather"/>
                <a:ea typeface="Merriweather"/>
                <a:cs typeface="Merriweather"/>
                <a:sym typeface="Merriweather"/>
              </a:rPr>
              <a:t> Visualizations and Insights Obtained</a:t>
            </a:r>
            <a:endParaRPr sz="2000">
              <a:latin typeface="Merriweather"/>
              <a:ea typeface="Merriweather"/>
              <a:cs typeface="Merriweather"/>
              <a:sym typeface="Merriweather"/>
            </a:endParaRPr>
          </a:p>
        </p:txBody>
      </p:sp>
      <p:sp>
        <p:nvSpPr>
          <p:cNvPr id="244" name="Google Shape;244;p34"/>
          <p:cNvSpPr txBox="1"/>
          <p:nvPr/>
        </p:nvSpPr>
        <p:spPr>
          <a:xfrm>
            <a:off x="550800" y="1332150"/>
            <a:ext cx="2268600" cy="352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500">
                <a:solidFill>
                  <a:schemeClr val="dk1"/>
                </a:solidFill>
                <a:latin typeface="Catamaran"/>
                <a:ea typeface="Catamaran"/>
                <a:cs typeface="Catamaran"/>
                <a:sym typeface="Catamaran"/>
              </a:rPr>
              <a:t>Insights:</a:t>
            </a:r>
            <a:br>
              <a:rPr b="1" lang="en" sz="1500">
                <a:solidFill>
                  <a:schemeClr val="dk1"/>
                </a:solidFill>
                <a:latin typeface="Catamaran"/>
                <a:ea typeface="Catamaran"/>
                <a:cs typeface="Catamaran"/>
                <a:sym typeface="Catamaran"/>
              </a:rPr>
            </a:br>
            <a:br>
              <a:rPr b="1" lang="en" sz="1500">
                <a:solidFill>
                  <a:schemeClr val="dk1"/>
                </a:solidFill>
                <a:latin typeface="Catamaran"/>
                <a:ea typeface="Catamaran"/>
                <a:cs typeface="Catamaran"/>
                <a:sym typeface="Catamaran"/>
              </a:rPr>
            </a:br>
            <a:r>
              <a:rPr lang="en" sz="1200">
                <a:solidFill>
                  <a:schemeClr val="accent2"/>
                </a:solidFill>
              </a:rPr>
              <a:t>From the whole process </a:t>
            </a:r>
            <a:br>
              <a:rPr lang="en" sz="1200">
                <a:solidFill>
                  <a:schemeClr val="accent2"/>
                </a:solidFill>
              </a:rPr>
            </a:br>
            <a:r>
              <a:rPr lang="en" sz="1200">
                <a:solidFill>
                  <a:schemeClr val="accent2"/>
                </a:solidFill>
              </a:rPr>
              <a:t>w</a:t>
            </a:r>
            <a:r>
              <a:rPr lang="en" sz="1200">
                <a:solidFill>
                  <a:schemeClr val="accent2"/>
                </a:solidFill>
              </a:rPr>
              <a:t>e obtained that CatBoost demonstrates superior efficiency for the task, likely due to its ability to handle complex datasets and optimize hyperparameters effectively.</a:t>
            </a:r>
            <a:br>
              <a:rPr lang="en" sz="1200">
                <a:solidFill>
                  <a:schemeClr val="accent2"/>
                </a:solidFill>
              </a:rPr>
            </a:br>
            <a:r>
              <a:rPr lang="en" sz="1200">
                <a:solidFill>
                  <a:schemeClr val="accent2"/>
                </a:solidFill>
              </a:rPr>
              <a:t>So for future predictions, CatBoost would be the preferred choice given its lower absolute percentage error rate.</a:t>
            </a:r>
            <a:endParaRPr sz="1200">
              <a:solidFill>
                <a:schemeClr val="accent2"/>
              </a:solidFill>
            </a:endParaRPr>
          </a:p>
        </p:txBody>
      </p:sp>
      <p:pic>
        <p:nvPicPr>
          <p:cNvPr id="245" name="Google Shape;245;p34"/>
          <p:cNvPicPr preferRelativeResize="0"/>
          <p:nvPr/>
        </p:nvPicPr>
        <p:blipFill>
          <a:blip r:embed="rId3">
            <a:alphaModFix/>
          </a:blip>
          <a:stretch>
            <a:fillRect/>
          </a:stretch>
        </p:blipFill>
        <p:spPr>
          <a:xfrm>
            <a:off x="550800" y="221113"/>
            <a:ext cx="1137950" cy="607475"/>
          </a:xfrm>
          <a:prstGeom prst="rect">
            <a:avLst/>
          </a:prstGeom>
          <a:noFill/>
          <a:ln>
            <a:noFill/>
          </a:ln>
        </p:spPr>
      </p:pic>
      <p:sp>
        <p:nvSpPr>
          <p:cNvPr id="246" name="Google Shape;246;p34"/>
          <p:cNvSpPr/>
          <p:nvPr/>
        </p:nvSpPr>
        <p:spPr>
          <a:xfrm>
            <a:off x="0" y="0"/>
            <a:ext cx="349500" cy="5143500"/>
          </a:xfrm>
          <a:prstGeom prst="rect">
            <a:avLst/>
          </a:prstGeom>
          <a:solidFill>
            <a:srgbClr val="50668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tamaran Light"/>
              <a:ea typeface="Catamaran Light"/>
              <a:cs typeface="Catamaran Light"/>
              <a:sym typeface="Catamaran Light"/>
            </a:endParaRPr>
          </a:p>
        </p:txBody>
      </p:sp>
      <p:pic>
        <p:nvPicPr>
          <p:cNvPr id="247" name="Google Shape;247;p34"/>
          <p:cNvPicPr preferRelativeResize="0"/>
          <p:nvPr/>
        </p:nvPicPr>
        <p:blipFill>
          <a:blip r:embed="rId4">
            <a:alphaModFix/>
          </a:blip>
          <a:stretch>
            <a:fillRect/>
          </a:stretch>
        </p:blipFill>
        <p:spPr>
          <a:xfrm>
            <a:off x="2706450" y="1185316"/>
            <a:ext cx="6271625" cy="345670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35"/>
          <p:cNvSpPr txBox="1"/>
          <p:nvPr>
            <p:ph type="ctrTitle"/>
          </p:nvPr>
        </p:nvSpPr>
        <p:spPr>
          <a:xfrm>
            <a:off x="4781548" y="1272825"/>
            <a:ext cx="1357500" cy="487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0" lang="en" sz="1400">
                <a:solidFill>
                  <a:schemeClr val="lt1"/>
                </a:solidFill>
                <a:latin typeface="Catamaran Light"/>
                <a:ea typeface="Catamaran Light"/>
                <a:cs typeface="Catamaran Light"/>
                <a:sym typeface="Catamaran Light"/>
              </a:rPr>
              <a:t>VENUS</a:t>
            </a:r>
            <a:endParaRPr b="0" sz="1400">
              <a:solidFill>
                <a:schemeClr val="lt1"/>
              </a:solidFill>
              <a:latin typeface="Catamaran Light"/>
              <a:ea typeface="Catamaran Light"/>
              <a:cs typeface="Catamaran Light"/>
              <a:sym typeface="Catamaran Light"/>
            </a:endParaRPr>
          </a:p>
        </p:txBody>
      </p:sp>
      <p:sp>
        <p:nvSpPr>
          <p:cNvPr id="253" name="Google Shape;253;p35"/>
          <p:cNvSpPr txBox="1"/>
          <p:nvPr>
            <p:ph type="ctrTitle"/>
          </p:nvPr>
        </p:nvSpPr>
        <p:spPr>
          <a:xfrm>
            <a:off x="4781559" y="2946675"/>
            <a:ext cx="1647900" cy="487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0" lang="en" sz="1400">
                <a:solidFill>
                  <a:schemeClr val="lt1"/>
                </a:solidFill>
                <a:latin typeface="Catamaran Light"/>
                <a:ea typeface="Catamaran Light"/>
                <a:cs typeface="Catamaran Light"/>
                <a:sym typeface="Catamaran Light"/>
              </a:rPr>
              <a:t>MERCURY</a:t>
            </a:r>
            <a:endParaRPr b="0" sz="1400">
              <a:solidFill>
                <a:schemeClr val="lt1"/>
              </a:solidFill>
              <a:latin typeface="Catamaran Light"/>
              <a:ea typeface="Catamaran Light"/>
              <a:cs typeface="Catamaran Light"/>
              <a:sym typeface="Catamaran Light"/>
            </a:endParaRPr>
          </a:p>
        </p:txBody>
      </p:sp>
      <p:sp>
        <p:nvSpPr>
          <p:cNvPr id="254" name="Google Shape;254;p35"/>
          <p:cNvSpPr txBox="1"/>
          <p:nvPr>
            <p:ph type="ctrTitle"/>
          </p:nvPr>
        </p:nvSpPr>
        <p:spPr>
          <a:xfrm>
            <a:off x="5753473" y="1272825"/>
            <a:ext cx="1357500" cy="487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30%</a:t>
            </a:r>
            <a:endParaRPr>
              <a:solidFill>
                <a:schemeClr val="lt1"/>
              </a:solidFill>
            </a:endParaRPr>
          </a:p>
        </p:txBody>
      </p:sp>
      <p:sp>
        <p:nvSpPr>
          <p:cNvPr id="255" name="Google Shape;255;p35"/>
          <p:cNvSpPr txBox="1"/>
          <p:nvPr>
            <p:ph type="ctrTitle"/>
          </p:nvPr>
        </p:nvSpPr>
        <p:spPr>
          <a:xfrm>
            <a:off x="5753473" y="2946688"/>
            <a:ext cx="1357500" cy="487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1</a:t>
            </a:r>
            <a:r>
              <a:rPr lang="en">
                <a:solidFill>
                  <a:schemeClr val="lt1"/>
                </a:solidFill>
              </a:rPr>
              <a:t>0%</a:t>
            </a:r>
            <a:endParaRPr>
              <a:solidFill>
                <a:schemeClr val="lt1"/>
              </a:solidFill>
            </a:endParaRPr>
          </a:p>
        </p:txBody>
      </p:sp>
      <p:sp>
        <p:nvSpPr>
          <p:cNvPr id="256" name="Google Shape;256;p35"/>
          <p:cNvSpPr txBox="1"/>
          <p:nvPr/>
        </p:nvSpPr>
        <p:spPr>
          <a:xfrm>
            <a:off x="-470425" y="647125"/>
            <a:ext cx="8128500" cy="77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Catamaran Light"/>
                <a:ea typeface="Catamaran Light"/>
                <a:cs typeface="Catamaran Light"/>
                <a:sym typeface="Catamaran Light"/>
              </a:rPr>
              <a:t>                                                                 </a:t>
            </a:r>
            <a:r>
              <a:rPr b="1" lang="en" sz="2000">
                <a:solidFill>
                  <a:schemeClr val="accent2"/>
                </a:solidFill>
                <a:latin typeface="Merriweather"/>
                <a:ea typeface="Merriweather"/>
                <a:cs typeface="Merriweather"/>
                <a:sym typeface="Merriweather"/>
              </a:rPr>
              <a:t>   Challenges Faced and Lessons Learned</a:t>
            </a:r>
            <a:endParaRPr b="1" sz="2000">
              <a:solidFill>
                <a:schemeClr val="accent2"/>
              </a:solidFill>
              <a:latin typeface="Merriweather"/>
              <a:ea typeface="Merriweather"/>
              <a:cs typeface="Merriweather"/>
              <a:sym typeface="Merriweather"/>
            </a:endParaRPr>
          </a:p>
        </p:txBody>
      </p:sp>
      <p:pic>
        <p:nvPicPr>
          <p:cNvPr id="257" name="Google Shape;257;p35"/>
          <p:cNvPicPr preferRelativeResize="0"/>
          <p:nvPr/>
        </p:nvPicPr>
        <p:blipFill>
          <a:blip r:embed="rId3">
            <a:alphaModFix/>
          </a:blip>
          <a:stretch>
            <a:fillRect/>
          </a:stretch>
        </p:blipFill>
        <p:spPr>
          <a:xfrm>
            <a:off x="254225" y="149188"/>
            <a:ext cx="1137950" cy="607475"/>
          </a:xfrm>
          <a:prstGeom prst="rect">
            <a:avLst/>
          </a:prstGeom>
          <a:noFill/>
          <a:ln>
            <a:noFill/>
          </a:ln>
        </p:spPr>
      </p:pic>
      <p:sp>
        <p:nvSpPr>
          <p:cNvPr id="258" name="Google Shape;258;p35"/>
          <p:cNvSpPr/>
          <p:nvPr/>
        </p:nvSpPr>
        <p:spPr>
          <a:xfrm rot="-5400000">
            <a:off x="4396500" y="392700"/>
            <a:ext cx="354300" cy="9147300"/>
          </a:xfrm>
          <a:prstGeom prst="rect">
            <a:avLst/>
          </a:prstGeom>
          <a:solidFill>
            <a:srgbClr val="50668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tamaran Light"/>
              <a:ea typeface="Catamaran Light"/>
              <a:cs typeface="Catamaran Light"/>
              <a:sym typeface="Catamaran Light"/>
            </a:endParaRPr>
          </a:p>
        </p:txBody>
      </p:sp>
      <p:sp>
        <p:nvSpPr>
          <p:cNvPr id="259" name="Google Shape;259;p35"/>
          <p:cNvSpPr txBox="1"/>
          <p:nvPr/>
        </p:nvSpPr>
        <p:spPr>
          <a:xfrm>
            <a:off x="643000" y="1403925"/>
            <a:ext cx="7994400" cy="15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300">
                <a:solidFill>
                  <a:schemeClr val="accent2"/>
                </a:solidFill>
              </a:rPr>
              <a:t>Challenges</a:t>
            </a:r>
            <a:r>
              <a:rPr lang="en" sz="1200">
                <a:solidFill>
                  <a:schemeClr val="accent2"/>
                </a:solidFill>
              </a:rPr>
              <a:t> one of the primary challenges we encountered during the project was data extraction and the subsequent preprocessing of a large and complex dataset. Handling such a significant volume of data required meticulous attention to detail and a structured approach to ensure the data was clean, meaningful, and ready for modeling.</a:t>
            </a:r>
            <a:endParaRPr sz="1200">
              <a:solidFill>
                <a:schemeClr val="accent2"/>
              </a:solidFill>
            </a:endParaRPr>
          </a:p>
          <a:p>
            <a:pPr indent="0" lvl="0" marL="0" rtl="0" algn="l">
              <a:spcBef>
                <a:spcPts val="0"/>
              </a:spcBef>
              <a:spcAft>
                <a:spcPts val="0"/>
              </a:spcAft>
              <a:buNone/>
            </a:pPr>
            <a:r>
              <a:rPr lang="en" sz="1200">
                <a:solidFill>
                  <a:schemeClr val="accent2"/>
                </a:solidFill>
              </a:rPr>
              <a:t>A specific challenge arose with categorical encoding, particularly for features like "Community" and "Brokerage", which contained an extensive number of unique categories. Encoding these categories directly was impractical due to their sheer number, as it would lead to increased dimensionality and computational complexity.</a:t>
            </a:r>
            <a:endParaRPr sz="1200">
              <a:solidFill>
                <a:schemeClr val="accent2"/>
              </a:solidFill>
            </a:endParaRPr>
          </a:p>
          <a:p>
            <a:pPr indent="0" lvl="0" marL="0" rtl="0" algn="l">
              <a:spcBef>
                <a:spcPts val="0"/>
              </a:spcBef>
              <a:spcAft>
                <a:spcPts val="0"/>
              </a:spcAft>
              <a:buNone/>
            </a:pPr>
            <a:r>
              <a:rPr lang="en" sz="1200">
                <a:solidFill>
                  <a:schemeClr val="accent2"/>
                </a:solidFill>
              </a:rPr>
              <a:t>To address this, we implemented a strategy to group less frequent categories. Categories representing less than 5% of the data were combined under a new label called "Others". This consolidation reduced the number of unique categories significantly, bringing them down to just 23, which made the encoding process much more manageable and efficient.</a:t>
            </a:r>
            <a:endParaRPr sz="1200">
              <a:solidFill>
                <a:schemeClr val="accent2"/>
              </a:solidFill>
            </a:endParaRPr>
          </a:p>
          <a:p>
            <a:pPr indent="0" lvl="0" marL="0" rtl="0" algn="l">
              <a:spcBef>
                <a:spcPts val="0"/>
              </a:spcBef>
              <a:spcAft>
                <a:spcPts val="0"/>
              </a:spcAft>
              <a:buNone/>
            </a:pPr>
            <a:r>
              <a:rPr lang="en" sz="1200">
                <a:solidFill>
                  <a:schemeClr val="accent2"/>
                </a:solidFill>
              </a:rPr>
              <a:t>This approach not only simplified our preprocessing workflow but also ensured that the model could focus on the most relevant and impactful categories, ultimately improving performance and reducing noise in the data.</a:t>
            </a:r>
            <a:br>
              <a:rPr lang="en" sz="1200">
                <a:solidFill>
                  <a:schemeClr val="accent2"/>
                </a:solidFill>
              </a:rPr>
            </a:br>
            <a:r>
              <a:rPr lang="en" sz="1200">
                <a:solidFill>
                  <a:schemeClr val="accent2"/>
                </a:solidFill>
              </a:rPr>
              <a:t>And</a:t>
            </a:r>
            <a:r>
              <a:rPr b="1" lang="en" sz="1300">
                <a:solidFill>
                  <a:schemeClr val="accent2"/>
                </a:solidFill>
              </a:rPr>
              <a:t> </a:t>
            </a:r>
            <a:r>
              <a:rPr b="1" lang="en">
                <a:solidFill>
                  <a:schemeClr val="accent2"/>
                </a:solidFill>
              </a:rPr>
              <a:t>learned</a:t>
            </a:r>
            <a:r>
              <a:rPr lang="en" sz="1200">
                <a:solidFill>
                  <a:schemeClr val="accent2"/>
                </a:solidFill>
              </a:rPr>
              <a:t> that dataset should be specific and related to prediction EDA(exploratory data analysis) of a big data is very challenging and </a:t>
            </a:r>
            <a:r>
              <a:rPr lang="en" sz="1200">
                <a:solidFill>
                  <a:schemeClr val="accent2"/>
                </a:solidFill>
              </a:rPr>
              <a:t>maintenance</a:t>
            </a:r>
            <a:r>
              <a:rPr lang="en" sz="1200">
                <a:solidFill>
                  <a:schemeClr val="accent2"/>
                </a:solidFill>
              </a:rPr>
              <a:t> of performance is so </a:t>
            </a:r>
            <a:r>
              <a:rPr lang="en" sz="1200">
                <a:solidFill>
                  <a:schemeClr val="accent2"/>
                </a:solidFill>
              </a:rPr>
              <a:t>difficult</a:t>
            </a:r>
            <a:r>
              <a:rPr lang="en" sz="1200">
                <a:solidFill>
                  <a:schemeClr val="accent2"/>
                </a:solidFill>
              </a:rPr>
              <a:t>.</a:t>
            </a:r>
            <a:endParaRPr sz="1200">
              <a:solidFill>
                <a:schemeClr val="accent2"/>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36"/>
          <p:cNvSpPr txBox="1"/>
          <p:nvPr>
            <p:ph type="ctrTitle"/>
          </p:nvPr>
        </p:nvSpPr>
        <p:spPr>
          <a:xfrm>
            <a:off x="3992423" y="946076"/>
            <a:ext cx="2076600" cy="487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0" lang="en" sz="1400">
                <a:solidFill>
                  <a:schemeClr val="lt1"/>
                </a:solidFill>
                <a:latin typeface="Catamaran Light"/>
                <a:ea typeface="Catamaran Light"/>
                <a:cs typeface="Catamaran Light"/>
                <a:sym typeface="Catamaran Light"/>
              </a:rPr>
              <a:t>REVENUE LAST YEAR</a:t>
            </a:r>
            <a:endParaRPr b="0" sz="1400">
              <a:solidFill>
                <a:schemeClr val="lt1"/>
              </a:solidFill>
              <a:latin typeface="Catamaran Light"/>
              <a:ea typeface="Catamaran Light"/>
              <a:cs typeface="Catamaran Light"/>
              <a:sym typeface="Catamaran Light"/>
            </a:endParaRPr>
          </a:p>
        </p:txBody>
      </p:sp>
      <p:sp>
        <p:nvSpPr>
          <p:cNvPr id="265" name="Google Shape;265;p36"/>
          <p:cNvSpPr txBox="1"/>
          <p:nvPr>
            <p:ph type="ctrTitle"/>
          </p:nvPr>
        </p:nvSpPr>
        <p:spPr>
          <a:xfrm>
            <a:off x="847325" y="3693975"/>
            <a:ext cx="2830200" cy="487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rPr>
              <a:t>75</a:t>
            </a:r>
            <a:r>
              <a:rPr lang="en">
                <a:solidFill>
                  <a:schemeClr val="lt1"/>
                </a:solidFill>
              </a:rPr>
              <a:t> </a:t>
            </a:r>
            <a:endParaRPr>
              <a:solidFill>
                <a:schemeClr val="lt1"/>
              </a:solidFill>
            </a:endParaRPr>
          </a:p>
        </p:txBody>
      </p:sp>
      <p:sp>
        <p:nvSpPr>
          <p:cNvPr id="266" name="Google Shape;266;p36"/>
          <p:cNvSpPr txBox="1"/>
          <p:nvPr/>
        </p:nvSpPr>
        <p:spPr>
          <a:xfrm>
            <a:off x="574375" y="872500"/>
            <a:ext cx="8067300" cy="48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chemeClr val="dk1"/>
                </a:solidFill>
                <a:latin typeface="Merriweather"/>
                <a:ea typeface="Merriweather"/>
                <a:cs typeface="Merriweather"/>
                <a:sym typeface="Merriweather"/>
              </a:rPr>
              <a:t>                                          Future Improvements</a:t>
            </a:r>
            <a:endParaRPr b="1" sz="2000">
              <a:solidFill>
                <a:schemeClr val="dk1"/>
              </a:solidFill>
              <a:latin typeface="Merriweather"/>
              <a:ea typeface="Merriweather"/>
              <a:cs typeface="Merriweather"/>
              <a:sym typeface="Merriweather"/>
            </a:endParaRPr>
          </a:p>
        </p:txBody>
      </p:sp>
      <p:sp>
        <p:nvSpPr>
          <p:cNvPr id="267" name="Google Shape;267;p36"/>
          <p:cNvSpPr txBox="1"/>
          <p:nvPr/>
        </p:nvSpPr>
        <p:spPr>
          <a:xfrm>
            <a:off x="5005725" y="2204350"/>
            <a:ext cx="41637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solidFill>
                <a:schemeClr val="dk1"/>
              </a:solidFill>
              <a:latin typeface="Catamaran Light"/>
              <a:ea typeface="Catamaran Light"/>
              <a:cs typeface="Catamaran Light"/>
              <a:sym typeface="Catamaran Light"/>
            </a:endParaRPr>
          </a:p>
        </p:txBody>
      </p:sp>
      <p:pic>
        <p:nvPicPr>
          <p:cNvPr id="268" name="Google Shape;268;p36"/>
          <p:cNvPicPr preferRelativeResize="0"/>
          <p:nvPr/>
        </p:nvPicPr>
        <p:blipFill>
          <a:blip r:embed="rId3">
            <a:alphaModFix/>
          </a:blip>
          <a:stretch>
            <a:fillRect/>
          </a:stretch>
        </p:blipFill>
        <p:spPr>
          <a:xfrm>
            <a:off x="520475" y="110688"/>
            <a:ext cx="1137950" cy="607475"/>
          </a:xfrm>
          <a:prstGeom prst="rect">
            <a:avLst/>
          </a:prstGeom>
          <a:noFill/>
          <a:ln>
            <a:noFill/>
          </a:ln>
        </p:spPr>
      </p:pic>
      <p:sp>
        <p:nvSpPr>
          <p:cNvPr id="269" name="Google Shape;269;p36"/>
          <p:cNvSpPr/>
          <p:nvPr/>
        </p:nvSpPr>
        <p:spPr>
          <a:xfrm>
            <a:off x="0" y="0"/>
            <a:ext cx="354300" cy="5143500"/>
          </a:xfrm>
          <a:prstGeom prst="rect">
            <a:avLst/>
          </a:prstGeom>
          <a:solidFill>
            <a:srgbClr val="50668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tamaran Light"/>
              <a:ea typeface="Catamaran Light"/>
              <a:cs typeface="Catamaran Light"/>
              <a:sym typeface="Catamaran Light"/>
            </a:endParaRPr>
          </a:p>
        </p:txBody>
      </p:sp>
      <p:sp>
        <p:nvSpPr>
          <p:cNvPr id="270" name="Google Shape;270;p36"/>
          <p:cNvSpPr txBox="1"/>
          <p:nvPr/>
        </p:nvSpPr>
        <p:spPr>
          <a:xfrm>
            <a:off x="910075" y="1662175"/>
            <a:ext cx="7443000" cy="54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accent2"/>
                </a:solidFill>
              </a:rPr>
              <a:t>Future Improvements for the Project:</a:t>
            </a:r>
            <a:br>
              <a:rPr b="1" lang="en">
                <a:solidFill>
                  <a:schemeClr val="accent2"/>
                </a:solidFill>
              </a:rPr>
            </a:br>
            <a:br>
              <a:rPr lang="en" sz="1300">
                <a:solidFill>
                  <a:schemeClr val="accent2"/>
                </a:solidFill>
              </a:rPr>
            </a:br>
            <a:r>
              <a:rPr lang="en" sz="1300">
                <a:solidFill>
                  <a:schemeClr val="accent2"/>
                </a:solidFill>
              </a:rPr>
              <a:t>To enhance the performance and usability of this project, we can focus on the following improvements:</a:t>
            </a:r>
            <a:endParaRPr sz="1300">
              <a:solidFill>
                <a:schemeClr val="accent2"/>
              </a:solidFill>
            </a:endParaRPr>
          </a:p>
          <a:p>
            <a:pPr indent="0" lvl="0" marL="0" rtl="0" algn="l">
              <a:spcBef>
                <a:spcPts val="0"/>
              </a:spcBef>
              <a:spcAft>
                <a:spcPts val="0"/>
              </a:spcAft>
              <a:buNone/>
            </a:pPr>
            <a:r>
              <a:rPr b="1" lang="en" sz="1300">
                <a:solidFill>
                  <a:schemeClr val="accent2"/>
                </a:solidFill>
              </a:rPr>
              <a:t>Data Enrichment</a:t>
            </a:r>
            <a:r>
              <a:rPr lang="en" sz="1300">
                <a:solidFill>
                  <a:schemeClr val="accent2"/>
                </a:solidFill>
              </a:rPr>
              <a:t>:Dataset should have relevant features (columns) that align with the goals of the analysis. Irrelevant or redundant features can complicate the process.</a:t>
            </a:r>
            <a:endParaRPr sz="1300">
              <a:solidFill>
                <a:schemeClr val="accent2"/>
              </a:solidFill>
            </a:endParaRPr>
          </a:p>
          <a:p>
            <a:pPr indent="0" lvl="0" marL="0" rtl="0" algn="l">
              <a:spcBef>
                <a:spcPts val="0"/>
              </a:spcBef>
              <a:spcAft>
                <a:spcPts val="0"/>
              </a:spcAft>
              <a:buNone/>
            </a:pPr>
            <a:r>
              <a:rPr b="1" lang="en" sz="1300">
                <a:solidFill>
                  <a:schemeClr val="accent2"/>
                </a:solidFill>
              </a:rPr>
              <a:t>Advanced Feature Engineering</a:t>
            </a:r>
            <a:r>
              <a:rPr lang="en" sz="1300">
                <a:solidFill>
                  <a:schemeClr val="accent2"/>
                </a:solidFill>
              </a:rPr>
              <a:t>: Use techniques like feature crossing or interaction terms to uncover hidden patterns and relationships in the data.</a:t>
            </a:r>
            <a:endParaRPr sz="1300">
              <a:solidFill>
                <a:schemeClr val="accent2"/>
              </a:solidFill>
            </a:endParaRPr>
          </a:p>
          <a:p>
            <a:pPr indent="0" lvl="0" marL="0" rtl="0" algn="l">
              <a:spcBef>
                <a:spcPts val="0"/>
              </a:spcBef>
              <a:spcAft>
                <a:spcPts val="0"/>
              </a:spcAft>
              <a:buNone/>
            </a:pPr>
            <a:r>
              <a:rPr b="1" lang="en" sz="1300">
                <a:solidFill>
                  <a:schemeClr val="accent2"/>
                </a:solidFill>
              </a:rPr>
              <a:t>Deep Learning Models</a:t>
            </a:r>
            <a:r>
              <a:rPr lang="en" sz="1300">
                <a:solidFill>
                  <a:schemeClr val="accent2"/>
                </a:solidFill>
              </a:rPr>
              <a:t>: Explore the application of deep learning architectures, such as neural networks, which can capture complex, non-linear relationships in the data, potentially enhancing predictive performance.</a:t>
            </a:r>
            <a:endParaRPr sz="1300">
              <a:solidFill>
                <a:schemeClr val="accent2"/>
              </a:solidFill>
            </a:endParaRPr>
          </a:p>
          <a:p>
            <a:pPr indent="0" lvl="0" marL="0" rtl="0" algn="l">
              <a:spcBef>
                <a:spcPts val="0"/>
              </a:spcBef>
              <a:spcAft>
                <a:spcPts val="0"/>
              </a:spcAft>
              <a:buNone/>
            </a:pPr>
            <a:r>
              <a:rPr b="1" lang="en" sz="1300">
                <a:solidFill>
                  <a:schemeClr val="accent2"/>
                </a:solidFill>
              </a:rPr>
              <a:t>Model Optimization</a:t>
            </a:r>
            <a:r>
              <a:rPr lang="en" sz="1300">
                <a:solidFill>
                  <a:schemeClr val="accent2"/>
                </a:solidFill>
              </a:rPr>
              <a:t>: Implement hyperparameter tuning and ensemble methods like stacking to boost model accuracy and robustness.</a:t>
            </a:r>
            <a:endParaRPr sz="1300">
              <a:solidFill>
                <a:schemeClr val="accent2"/>
              </a:solidFill>
            </a:endParaRPr>
          </a:p>
          <a:p>
            <a:pPr indent="0" lvl="0" marL="0" rtl="0" algn="l">
              <a:spcBef>
                <a:spcPts val="0"/>
              </a:spcBef>
              <a:spcAft>
                <a:spcPts val="0"/>
              </a:spcAft>
              <a:buNone/>
            </a:pPr>
            <a:r>
              <a:t/>
            </a:r>
            <a:endParaRPr sz="1200">
              <a:solidFill>
                <a:schemeClr val="dk1"/>
              </a:solidFill>
              <a:latin typeface="Catamaran Light"/>
              <a:ea typeface="Catamaran Light"/>
              <a:cs typeface="Catamaran Light"/>
              <a:sym typeface="Catamaran Light"/>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37"/>
          <p:cNvSpPr txBox="1"/>
          <p:nvPr>
            <p:ph idx="3" type="ctrTitle"/>
          </p:nvPr>
        </p:nvSpPr>
        <p:spPr>
          <a:xfrm>
            <a:off x="2257525" y="620100"/>
            <a:ext cx="5126700" cy="546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000">
                <a:latin typeface="Merriweather"/>
                <a:ea typeface="Merriweather"/>
                <a:cs typeface="Merriweather"/>
                <a:sym typeface="Merriweather"/>
              </a:rPr>
              <a:t>References and Open Discussion</a:t>
            </a:r>
            <a:endParaRPr sz="2000">
              <a:solidFill>
                <a:srgbClr val="FFFFFF"/>
              </a:solidFill>
              <a:latin typeface="Merriweather"/>
              <a:ea typeface="Merriweather"/>
              <a:cs typeface="Merriweather"/>
              <a:sym typeface="Merriweather"/>
            </a:endParaRPr>
          </a:p>
        </p:txBody>
      </p:sp>
      <p:pic>
        <p:nvPicPr>
          <p:cNvPr id="276" name="Google Shape;276;p37"/>
          <p:cNvPicPr preferRelativeResize="0"/>
          <p:nvPr/>
        </p:nvPicPr>
        <p:blipFill>
          <a:blip r:embed="rId3">
            <a:alphaModFix/>
          </a:blip>
          <a:stretch>
            <a:fillRect/>
          </a:stretch>
        </p:blipFill>
        <p:spPr>
          <a:xfrm>
            <a:off x="269625" y="158088"/>
            <a:ext cx="1137950" cy="607475"/>
          </a:xfrm>
          <a:prstGeom prst="rect">
            <a:avLst/>
          </a:prstGeom>
          <a:noFill/>
          <a:ln>
            <a:noFill/>
          </a:ln>
        </p:spPr>
      </p:pic>
      <p:sp>
        <p:nvSpPr>
          <p:cNvPr id="277" name="Google Shape;277;p37"/>
          <p:cNvSpPr/>
          <p:nvPr/>
        </p:nvSpPr>
        <p:spPr>
          <a:xfrm rot="-5400000">
            <a:off x="4396500" y="392700"/>
            <a:ext cx="354300" cy="9147300"/>
          </a:xfrm>
          <a:prstGeom prst="rect">
            <a:avLst/>
          </a:prstGeom>
          <a:solidFill>
            <a:srgbClr val="50668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tamaran Light"/>
              <a:ea typeface="Catamaran Light"/>
              <a:cs typeface="Catamaran Light"/>
              <a:sym typeface="Catamaran Light"/>
            </a:endParaRPr>
          </a:p>
        </p:txBody>
      </p:sp>
      <p:sp>
        <p:nvSpPr>
          <p:cNvPr id="278" name="Google Shape;278;p37"/>
          <p:cNvSpPr txBox="1"/>
          <p:nvPr/>
        </p:nvSpPr>
        <p:spPr>
          <a:xfrm>
            <a:off x="1483050" y="1442100"/>
            <a:ext cx="7173900" cy="51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700">
                <a:solidFill>
                  <a:schemeClr val="dk1"/>
                </a:solidFill>
              </a:rPr>
              <a:t>Reference of raw sample  dataset which we have used:</a:t>
            </a:r>
            <a:endParaRPr b="1" sz="1700">
              <a:solidFill>
                <a:schemeClr val="dk1"/>
              </a:solidFill>
            </a:endParaRPr>
          </a:p>
        </p:txBody>
      </p:sp>
      <p:sp>
        <p:nvSpPr>
          <p:cNvPr id="279" name="Google Shape;279;p37"/>
          <p:cNvSpPr txBox="1"/>
          <p:nvPr/>
        </p:nvSpPr>
        <p:spPr>
          <a:xfrm>
            <a:off x="1091025" y="2023575"/>
            <a:ext cx="7032600" cy="51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u="sng">
                <a:solidFill>
                  <a:schemeClr val="hlink"/>
                </a:solidFill>
                <a:latin typeface="Catamaran Light"/>
                <a:ea typeface="Catamaran Light"/>
                <a:cs typeface="Catamaran Light"/>
                <a:sym typeface="Catamaran Light"/>
                <a:hlinkClick r:id="rId4"/>
              </a:rPr>
              <a:t>https://drive.google.com/file/d/1P1ozUvhkkKj3spVcSAmZ-wUJprgligU5/view?usp=sharing</a:t>
            </a:r>
            <a:endParaRPr sz="1500">
              <a:solidFill>
                <a:schemeClr val="dk1"/>
              </a:solidFill>
              <a:latin typeface="Catamaran Light"/>
              <a:ea typeface="Catamaran Light"/>
              <a:cs typeface="Catamaran Light"/>
              <a:sym typeface="Catamaran Light"/>
            </a:endParaRPr>
          </a:p>
        </p:txBody>
      </p:sp>
      <p:pic>
        <p:nvPicPr>
          <p:cNvPr id="280" name="Google Shape;280;p37"/>
          <p:cNvPicPr preferRelativeResize="0"/>
          <p:nvPr/>
        </p:nvPicPr>
        <p:blipFill>
          <a:blip r:embed="rId5">
            <a:alphaModFix/>
          </a:blip>
          <a:stretch>
            <a:fillRect/>
          </a:stretch>
        </p:blipFill>
        <p:spPr>
          <a:xfrm>
            <a:off x="5157025" y="2622275"/>
            <a:ext cx="2841972" cy="1943325"/>
          </a:xfrm>
          <a:prstGeom prst="rect">
            <a:avLst/>
          </a:prstGeom>
          <a:noFill/>
          <a:ln>
            <a:noFill/>
          </a:ln>
        </p:spPr>
      </p:pic>
      <p:sp>
        <p:nvSpPr>
          <p:cNvPr id="281" name="Google Shape;281;p37"/>
          <p:cNvSpPr txBox="1"/>
          <p:nvPr/>
        </p:nvSpPr>
        <p:spPr>
          <a:xfrm>
            <a:off x="1022650" y="3165988"/>
            <a:ext cx="3762600" cy="177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500">
                <a:solidFill>
                  <a:schemeClr val="dk1"/>
                </a:solidFill>
                <a:latin typeface="Livvic"/>
                <a:ea typeface="Livvic"/>
                <a:cs typeface="Livvic"/>
                <a:sym typeface="Livvic"/>
              </a:rPr>
              <a:t>NOW YOU CAN ASK </a:t>
            </a:r>
            <a:br>
              <a:rPr b="1" lang="en" sz="2500">
                <a:solidFill>
                  <a:schemeClr val="dk1"/>
                </a:solidFill>
                <a:latin typeface="Livvic"/>
                <a:ea typeface="Livvic"/>
                <a:cs typeface="Livvic"/>
                <a:sym typeface="Livvic"/>
              </a:rPr>
            </a:br>
            <a:r>
              <a:rPr b="1" lang="en" sz="2500">
                <a:solidFill>
                  <a:schemeClr val="dk1"/>
                </a:solidFill>
                <a:latin typeface="Livvic"/>
                <a:ea typeface="Livvic"/>
                <a:cs typeface="Livvic"/>
                <a:sym typeface="Livvic"/>
              </a:rPr>
              <a:t>      QUESTIONS….</a:t>
            </a:r>
            <a:endParaRPr b="1" sz="2500">
              <a:solidFill>
                <a:schemeClr val="dk1"/>
              </a:solidFill>
              <a:latin typeface="Livvic"/>
              <a:ea typeface="Livvic"/>
              <a:cs typeface="Livvic"/>
              <a:sym typeface="Livvic"/>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pic>
        <p:nvPicPr>
          <p:cNvPr id="286" name="Google Shape;286;p38"/>
          <p:cNvPicPr preferRelativeResize="0"/>
          <p:nvPr/>
        </p:nvPicPr>
        <p:blipFill rotWithShape="1">
          <a:blip r:embed="rId3">
            <a:alphaModFix/>
          </a:blip>
          <a:srcRect b="1084" l="0" r="655" t="2927"/>
          <a:stretch/>
        </p:blipFill>
        <p:spPr>
          <a:xfrm>
            <a:off x="0" y="0"/>
            <a:ext cx="9143999" cy="5143500"/>
          </a:xfrm>
          <a:prstGeom prst="rect">
            <a:avLst/>
          </a:prstGeom>
          <a:noFill/>
          <a:ln>
            <a:noFill/>
          </a:ln>
        </p:spPr>
      </p:pic>
      <p:sp>
        <p:nvSpPr>
          <p:cNvPr id="287" name="Google Shape;287;p38"/>
          <p:cNvSpPr/>
          <p:nvPr/>
        </p:nvSpPr>
        <p:spPr>
          <a:xfrm rot="-5400000">
            <a:off x="4394850" y="395250"/>
            <a:ext cx="354300" cy="9142200"/>
          </a:xfrm>
          <a:prstGeom prst="rect">
            <a:avLst/>
          </a:prstGeom>
          <a:solidFill>
            <a:srgbClr val="50668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tamaran Light"/>
              <a:ea typeface="Catamaran Light"/>
              <a:cs typeface="Catamaran Light"/>
              <a:sym typeface="Catamaran Light"/>
            </a:endParaRPr>
          </a:p>
        </p:txBody>
      </p:sp>
      <p:pic>
        <p:nvPicPr>
          <p:cNvPr id="288" name="Google Shape;288;p38"/>
          <p:cNvPicPr preferRelativeResize="0"/>
          <p:nvPr/>
        </p:nvPicPr>
        <p:blipFill>
          <a:blip r:embed="rId4">
            <a:alphaModFix/>
          </a:blip>
          <a:stretch>
            <a:fillRect/>
          </a:stretch>
        </p:blipFill>
        <p:spPr>
          <a:xfrm>
            <a:off x="123325" y="40113"/>
            <a:ext cx="1137950" cy="607475"/>
          </a:xfrm>
          <a:prstGeom prst="rect">
            <a:avLst/>
          </a:prstGeom>
          <a:noFill/>
          <a:ln>
            <a:noFill/>
          </a:ln>
        </p:spPr>
      </p:pic>
      <p:sp>
        <p:nvSpPr>
          <p:cNvPr id="289" name="Google Shape;289;p38"/>
          <p:cNvSpPr/>
          <p:nvPr/>
        </p:nvSpPr>
        <p:spPr>
          <a:xfrm>
            <a:off x="4839900" y="4388625"/>
            <a:ext cx="4303200" cy="698400"/>
          </a:xfrm>
          <a:prstGeom prst="rect">
            <a:avLst/>
          </a:prstGeom>
          <a:solidFill>
            <a:srgbClr val="50668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tamaran Light"/>
              <a:ea typeface="Catamaran Light"/>
              <a:cs typeface="Catamaran Light"/>
              <a:sym typeface="Catamaran Light"/>
            </a:endParaRPr>
          </a:p>
        </p:txBody>
      </p:sp>
      <p:sp>
        <p:nvSpPr>
          <p:cNvPr id="290" name="Google Shape;290;p38"/>
          <p:cNvSpPr txBox="1"/>
          <p:nvPr/>
        </p:nvSpPr>
        <p:spPr>
          <a:xfrm>
            <a:off x="4839900" y="4263975"/>
            <a:ext cx="4407300" cy="60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5100">
                <a:solidFill>
                  <a:srgbClr val="F8FAFB"/>
                </a:solidFill>
                <a:latin typeface="Merriweather"/>
                <a:ea typeface="Merriweather"/>
                <a:cs typeface="Merriweather"/>
                <a:sym typeface="Merriweather"/>
              </a:rPr>
              <a:t>THANK YOU</a:t>
            </a:r>
            <a:endParaRPr b="1" sz="5100">
              <a:solidFill>
                <a:srgbClr val="F8FAFB"/>
              </a:solidFill>
              <a:latin typeface="Merriweather"/>
              <a:ea typeface="Merriweather"/>
              <a:cs typeface="Merriweather"/>
              <a:sym typeface="Merriweathe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39"/>
          <p:cNvSpPr txBox="1"/>
          <p:nvPr>
            <p:ph idx="1" type="subTitle"/>
          </p:nvPr>
        </p:nvSpPr>
        <p:spPr>
          <a:xfrm>
            <a:off x="2258125" y="3106325"/>
            <a:ext cx="3029100" cy="1009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solidFill>
                  <a:schemeClr val="lt1"/>
                </a:solidFill>
              </a:rPr>
              <a:t>Mercury is the closest planet to the Sun and the smallest one in the Solar System—it’s only a bit larger than our Moon. The planet’s name has nothing to do with the liquid metal, since it was named after the Roman messenger god, Mercury</a:t>
            </a:r>
            <a:endParaRPr>
              <a:solidFill>
                <a:schemeClr val="lt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23"/>
          <p:cNvSpPr txBox="1"/>
          <p:nvPr>
            <p:ph idx="4294967295" type="subTitle"/>
          </p:nvPr>
        </p:nvSpPr>
        <p:spPr>
          <a:xfrm flipH="1">
            <a:off x="644075" y="540000"/>
            <a:ext cx="8128500" cy="37122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2500">
                <a:solidFill>
                  <a:schemeClr val="accent2"/>
                </a:solidFill>
                <a:latin typeface="Merriweather"/>
                <a:ea typeface="Merriweather"/>
                <a:cs typeface="Merriweather"/>
                <a:sym typeface="Merriweather"/>
              </a:rPr>
              <a:t>Problem Framing:</a:t>
            </a:r>
            <a:endParaRPr b="1" sz="2500">
              <a:solidFill>
                <a:schemeClr val="accent2"/>
              </a:solidFill>
              <a:latin typeface="Merriweather"/>
              <a:ea typeface="Merriweather"/>
              <a:cs typeface="Merriweather"/>
              <a:sym typeface="Merriweathe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b="1" lang="en" sz="1400">
                <a:solidFill>
                  <a:schemeClr val="accent2"/>
                </a:solidFill>
                <a:latin typeface="Courier New"/>
                <a:ea typeface="Courier New"/>
                <a:cs typeface="Courier New"/>
                <a:sym typeface="Courier New"/>
              </a:rPr>
              <a:t>We want:</a:t>
            </a:r>
            <a:br>
              <a:rPr lang="en">
                <a:latin typeface="Arial"/>
                <a:ea typeface="Arial"/>
                <a:cs typeface="Arial"/>
                <a:sym typeface="Arial"/>
              </a:rPr>
            </a:br>
            <a:endParaRPr sz="1500">
              <a:solidFill>
                <a:schemeClr val="accent2"/>
              </a:solidFill>
              <a:latin typeface="Arial"/>
              <a:ea typeface="Arial"/>
              <a:cs typeface="Arial"/>
              <a:sym typeface="Arial"/>
            </a:endParaRPr>
          </a:p>
          <a:p>
            <a:pPr indent="-323850" lvl="0" marL="457200" rtl="0" algn="l">
              <a:lnSpc>
                <a:spcPct val="115000"/>
              </a:lnSpc>
              <a:spcBef>
                <a:spcPts val="0"/>
              </a:spcBef>
              <a:spcAft>
                <a:spcPts val="0"/>
              </a:spcAft>
              <a:buClr>
                <a:schemeClr val="accent2"/>
              </a:buClr>
              <a:buSzPts val="1500"/>
              <a:buFont typeface="Arial"/>
              <a:buAutoNum type="arabicPeriod"/>
            </a:pPr>
            <a:r>
              <a:rPr lang="en" sz="1500">
                <a:solidFill>
                  <a:schemeClr val="accent2"/>
                </a:solidFill>
                <a:latin typeface="Arial"/>
                <a:ea typeface="Arial"/>
                <a:cs typeface="Arial"/>
                <a:sym typeface="Arial"/>
              </a:rPr>
              <a:t>ML model analyze historical housing data and market trends.</a:t>
            </a:r>
            <a:endParaRPr sz="1500">
              <a:solidFill>
                <a:schemeClr val="accent2"/>
              </a:solidFill>
              <a:latin typeface="Arial"/>
              <a:ea typeface="Arial"/>
              <a:cs typeface="Arial"/>
              <a:sym typeface="Arial"/>
            </a:endParaRPr>
          </a:p>
          <a:p>
            <a:pPr indent="-323850" lvl="0" marL="457200" rtl="0" algn="l">
              <a:lnSpc>
                <a:spcPct val="115000"/>
              </a:lnSpc>
              <a:spcBef>
                <a:spcPts val="0"/>
              </a:spcBef>
              <a:spcAft>
                <a:spcPts val="0"/>
              </a:spcAft>
              <a:buClr>
                <a:schemeClr val="accent2"/>
              </a:buClr>
              <a:buSzPts val="1500"/>
              <a:buFont typeface="Arial"/>
              <a:buAutoNum type="arabicPeriod"/>
            </a:pPr>
            <a:r>
              <a:rPr lang="en" sz="1500">
                <a:solidFill>
                  <a:schemeClr val="accent2"/>
                </a:solidFill>
                <a:latin typeface="Arial"/>
                <a:ea typeface="Arial"/>
                <a:cs typeface="Arial"/>
                <a:sym typeface="Arial"/>
              </a:rPr>
              <a:t>Predict houses price for city of UK.</a:t>
            </a:r>
            <a:endParaRPr sz="1500">
              <a:solidFill>
                <a:schemeClr val="accent2"/>
              </a:solidFill>
              <a:latin typeface="Arial"/>
              <a:ea typeface="Arial"/>
              <a:cs typeface="Arial"/>
              <a:sym typeface="Arial"/>
            </a:endParaRPr>
          </a:p>
          <a:p>
            <a:pPr indent="-323850" lvl="0" marL="457200" rtl="0" algn="l">
              <a:lnSpc>
                <a:spcPct val="115000"/>
              </a:lnSpc>
              <a:spcBef>
                <a:spcPts val="0"/>
              </a:spcBef>
              <a:spcAft>
                <a:spcPts val="0"/>
              </a:spcAft>
              <a:buClr>
                <a:schemeClr val="accent2"/>
              </a:buClr>
              <a:buSzPts val="1500"/>
              <a:buFont typeface="Arial"/>
              <a:buAutoNum type="arabicPeriod"/>
            </a:pPr>
            <a:r>
              <a:rPr lang="en" sz="1500">
                <a:solidFill>
                  <a:schemeClr val="accent2"/>
                </a:solidFill>
                <a:latin typeface="Arial"/>
                <a:ea typeface="Arial"/>
                <a:cs typeface="Arial"/>
                <a:sym typeface="Arial"/>
              </a:rPr>
              <a:t>And consider the features like lot depth, community, washrooms, total parking spaces, sqft, lot front, sold price, type, kitchens plus, style, rooms plus, rooms, garage spaces, parking spaces.</a:t>
            </a:r>
            <a:endParaRPr sz="1500">
              <a:solidFill>
                <a:schemeClr val="accent2"/>
              </a:solidFill>
              <a:latin typeface="Arial"/>
              <a:ea typeface="Arial"/>
              <a:cs typeface="Arial"/>
              <a:sym typeface="Arial"/>
            </a:endParaRPr>
          </a:p>
          <a:p>
            <a:pPr indent="-323850" lvl="0" marL="457200" rtl="0" algn="l">
              <a:lnSpc>
                <a:spcPct val="115000"/>
              </a:lnSpc>
              <a:spcBef>
                <a:spcPts val="0"/>
              </a:spcBef>
              <a:spcAft>
                <a:spcPts val="0"/>
              </a:spcAft>
              <a:buClr>
                <a:schemeClr val="accent2"/>
              </a:buClr>
              <a:buSzPts val="1500"/>
              <a:buFont typeface="Arial"/>
              <a:buAutoNum type="arabicPeriod"/>
            </a:pPr>
            <a:r>
              <a:rPr lang="en" sz="1500">
                <a:solidFill>
                  <a:schemeClr val="accent2"/>
                </a:solidFill>
                <a:latin typeface="Arial"/>
                <a:ea typeface="Arial"/>
                <a:cs typeface="Arial"/>
                <a:sym typeface="Arial"/>
              </a:rPr>
              <a:t>And want to get an output of list price,which will help us in providing a reliable estimate of property.</a:t>
            </a:r>
            <a:endParaRPr sz="1500">
              <a:solidFill>
                <a:schemeClr val="accent2"/>
              </a:solidFill>
              <a:latin typeface="Arial"/>
              <a:ea typeface="Arial"/>
              <a:cs typeface="Arial"/>
              <a:sym typeface="Arial"/>
            </a:endParaRPr>
          </a:p>
          <a:p>
            <a:pPr indent="-317500" lvl="0" marL="457200" rtl="0" algn="l">
              <a:lnSpc>
                <a:spcPct val="115000"/>
              </a:lnSpc>
              <a:spcBef>
                <a:spcPts val="0"/>
              </a:spcBef>
              <a:spcAft>
                <a:spcPts val="0"/>
              </a:spcAft>
              <a:buClr>
                <a:schemeClr val="accent2"/>
              </a:buClr>
              <a:buSzPts val="1400"/>
              <a:buFont typeface="Arial"/>
              <a:buAutoNum type="arabicPeriod"/>
            </a:pPr>
            <a:r>
              <a:rPr lang="en" sz="1500">
                <a:solidFill>
                  <a:schemeClr val="accent2"/>
                </a:solidFill>
                <a:latin typeface="Arial"/>
                <a:ea typeface="Arial"/>
                <a:cs typeface="Arial"/>
                <a:sym typeface="Arial"/>
              </a:rPr>
              <a:t>Moreover,this work will make life easier for property owners/dealers and help them in their decision making.</a:t>
            </a:r>
            <a:endParaRPr sz="1500">
              <a:solidFill>
                <a:schemeClr val="accent2"/>
              </a:solidFill>
              <a:latin typeface="Arial"/>
              <a:ea typeface="Arial"/>
              <a:cs typeface="Arial"/>
              <a:sym typeface="Arial"/>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Clr>
                <a:schemeClr val="dk1"/>
              </a:buClr>
              <a:buSzPts val="1100"/>
              <a:buFont typeface="Arial"/>
              <a:buNone/>
            </a:pPr>
            <a:r>
              <a:t/>
            </a:r>
            <a:endParaRPr/>
          </a:p>
          <a:p>
            <a:pPr indent="0" lvl="0" marL="0" rtl="0" algn="l">
              <a:lnSpc>
                <a:spcPct val="115000"/>
              </a:lnSpc>
              <a:spcBef>
                <a:spcPts val="1600"/>
              </a:spcBef>
              <a:spcAft>
                <a:spcPts val="1600"/>
              </a:spcAft>
              <a:buNone/>
            </a:pPr>
            <a:r>
              <a:t/>
            </a:r>
            <a:endParaRPr/>
          </a:p>
        </p:txBody>
      </p:sp>
      <p:sp>
        <p:nvSpPr>
          <p:cNvPr id="130" name="Google Shape;130;p23"/>
          <p:cNvSpPr/>
          <p:nvPr/>
        </p:nvSpPr>
        <p:spPr>
          <a:xfrm flipH="1" rot="-5400000">
            <a:off x="4288400" y="-4288350"/>
            <a:ext cx="548400" cy="9125100"/>
          </a:xfrm>
          <a:prstGeom prst="rect">
            <a:avLst/>
          </a:prstGeom>
          <a:solidFill>
            <a:srgbClr val="5066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23"/>
          <p:cNvSpPr/>
          <p:nvPr/>
        </p:nvSpPr>
        <p:spPr>
          <a:xfrm flipH="1" rot="-5400000">
            <a:off x="4190075" y="189625"/>
            <a:ext cx="755700" cy="9152100"/>
          </a:xfrm>
          <a:prstGeom prst="rect">
            <a:avLst/>
          </a:prstGeom>
          <a:solidFill>
            <a:srgbClr val="5066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23"/>
          <p:cNvSpPr txBox="1"/>
          <p:nvPr/>
        </p:nvSpPr>
        <p:spPr>
          <a:xfrm>
            <a:off x="714350" y="4124800"/>
            <a:ext cx="6214200" cy="52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000">
              <a:solidFill>
                <a:schemeClr val="dk1"/>
              </a:solidFill>
              <a:latin typeface="Catamaran ExtraLight"/>
              <a:ea typeface="Catamaran ExtraLight"/>
              <a:cs typeface="Catamaran ExtraLight"/>
              <a:sym typeface="Catamaran ExtraLight"/>
            </a:endParaRPr>
          </a:p>
        </p:txBody>
      </p:sp>
      <p:pic>
        <p:nvPicPr>
          <p:cNvPr id="133" name="Google Shape;133;p23"/>
          <p:cNvPicPr preferRelativeResize="0"/>
          <p:nvPr/>
        </p:nvPicPr>
        <p:blipFill>
          <a:blip r:embed="rId3">
            <a:alphaModFix/>
          </a:blip>
          <a:stretch>
            <a:fillRect/>
          </a:stretch>
        </p:blipFill>
        <p:spPr>
          <a:xfrm>
            <a:off x="7847875" y="655100"/>
            <a:ext cx="1137950" cy="6074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37" name="Shape 137"/>
        <p:cNvGrpSpPr/>
        <p:nvPr/>
      </p:nvGrpSpPr>
      <p:grpSpPr>
        <a:xfrm>
          <a:off x="0" y="0"/>
          <a:ext cx="0" cy="0"/>
          <a:chOff x="0" y="0"/>
          <a:chExt cx="0" cy="0"/>
        </a:xfrm>
      </p:grpSpPr>
      <p:sp>
        <p:nvSpPr>
          <p:cNvPr id="138" name="Google Shape;138;p24"/>
          <p:cNvSpPr txBox="1"/>
          <p:nvPr>
            <p:ph idx="9" type="ctrTitle"/>
          </p:nvPr>
        </p:nvSpPr>
        <p:spPr>
          <a:xfrm rot="923">
            <a:off x="1599200" y="198975"/>
            <a:ext cx="3353400" cy="88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400">
                <a:latin typeface="Merriweather"/>
                <a:ea typeface="Merriweather"/>
                <a:cs typeface="Merriweather"/>
                <a:sym typeface="Merriweather"/>
              </a:rPr>
              <a:t>Ideal Outcome:</a:t>
            </a:r>
            <a:endParaRPr sz="2400">
              <a:latin typeface="Merriweather"/>
              <a:ea typeface="Merriweather"/>
              <a:cs typeface="Merriweather"/>
              <a:sym typeface="Merriweather"/>
            </a:endParaRPr>
          </a:p>
        </p:txBody>
      </p:sp>
      <p:sp>
        <p:nvSpPr>
          <p:cNvPr id="139" name="Google Shape;139;p24"/>
          <p:cNvSpPr/>
          <p:nvPr/>
        </p:nvSpPr>
        <p:spPr>
          <a:xfrm flipH="1" rot="-5400000">
            <a:off x="-1839100" y="1839150"/>
            <a:ext cx="5140800" cy="1462500"/>
          </a:xfrm>
          <a:prstGeom prst="rect">
            <a:avLst/>
          </a:prstGeom>
          <a:solidFill>
            <a:srgbClr val="5066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24"/>
          <p:cNvSpPr txBox="1"/>
          <p:nvPr>
            <p:ph idx="6" type="ctrTitle"/>
          </p:nvPr>
        </p:nvSpPr>
        <p:spPr>
          <a:xfrm>
            <a:off x="1686475" y="699225"/>
            <a:ext cx="7301100" cy="1200300"/>
          </a:xfrm>
          <a:prstGeom prst="rect">
            <a:avLst/>
          </a:prstGeom>
        </p:spPr>
        <p:txBody>
          <a:bodyPr anchorCtr="0" anchor="b" bIns="91425" lIns="91425" spcFirstLastPara="1" rIns="91425" wrap="square" tIns="91425">
            <a:noAutofit/>
          </a:bodyPr>
          <a:lstStyle/>
          <a:p>
            <a:pPr indent="-317500" lvl="0" marL="457200" rtl="0" algn="l">
              <a:spcBef>
                <a:spcPts val="0"/>
              </a:spcBef>
              <a:spcAft>
                <a:spcPts val="0"/>
              </a:spcAft>
              <a:buClr>
                <a:srgbClr val="506686"/>
              </a:buClr>
              <a:buSzPts val="1400"/>
              <a:buFont typeface="Arial"/>
              <a:buAutoNum type="arabicPeriod"/>
            </a:pPr>
            <a:r>
              <a:rPr b="0" lang="en" sz="1400">
                <a:solidFill>
                  <a:schemeClr val="accent2"/>
                </a:solidFill>
              </a:rPr>
              <a:t>Output will look like single numerical value as it will be a list price of house.</a:t>
            </a:r>
            <a:endParaRPr b="0" sz="1400">
              <a:solidFill>
                <a:schemeClr val="accent2"/>
              </a:solidFill>
            </a:endParaRPr>
          </a:p>
          <a:p>
            <a:pPr indent="-317500" lvl="0" marL="457200" rtl="0" algn="l">
              <a:spcBef>
                <a:spcPts val="0"/>
              </a:spcBef>
              <a:spcAft>
                <a:spcPts val="0"/>
              </a:spcAft>
              <a:buClr>
                <a:srgbClr val="506686"/>
              </a:buClr>
              <a:buSzPts val="1400"/>
              <a:buFont typeface="Arial"/>
              <a:buAutoNum type="arabicPeriod"/>
            </a:pPr>
            <a:r>
              <a:rPr b="0" lang="en" sz="1400">
                <a:solidFill>
                  <a:schemeClr val="accent2"/>
                </a:solidFill>
              </a:rPr>
              <a:t>It will help property dealers in </a:t>
            </a:r>
            <a:r>
              <a:rPr b="0" lang="en" sz="1400">
                <a:solidFill>
                  <a:schemeClr val="accent2"/>
                </a:solidFill>
              </a:rPr>
              <a:t>decision</a:t>
            </a:r>
            <a:r>
              <a:rPr b="0" lang="en" sz="1400">
                <a:solidFill>
                  <a:schemeClr val="accent2"/>
                </a:solidFill>
              </a:rPr>
              <a:t> making.</a:t>
            </a:r>
            <a:endParaRPr b="0" sz="1400">
              <a:solidFill>
                <a:schemeClr val="accent2"/>
              </a:solidFill>
            </a:endParaRPr>
          </a:p>
          <a:p>
            <a:pPr indent="-317500" lvl="0" marL="457200" rtl="0" algn="l">
              <a:spcBef>
                <a:spcPts val="0"/>
              </a:spcBef>
              <a:spcAft>
                <a:spcPts val="0"/>
              </a:spcAft>
              <a:buClr>
                <a:srgbClr val="506686"/>
              </a:buClr>
              <a:buSzPts val="1400"/>
              <a:buFont typeface="Arial"/>
              <a:buAutoNum type="arabicPeriod"/>
            </a:pPr>
            <a:r>
              <a:rPr b="0" lang="en" sz="1400">
                <a:solidFill>
                  <a:schemeClr val="accent2"/>
                </a:solidFill>
              </a:rPr>
              <a:t>Will </a:t>
            </a:r>
            <a:r>
              <a:rPr b="0" lang="en" sz="1400">
                <a:solidFill>
                  <a:schemeClr val="accent2"/>
                </a:solidFill>
              </a:rPr>
              <a:t>help in making accurate estimates for each property.</a:t>
            </a:r>
            <a:endParaRPr b="0" sz="1400">
              <a:solidFill>
                <a:schemeClr val="accent2"/>
              </a:solidFill>
            </a:endParaRPr>
          </a:p>
        </p:txBody>
      </p:sp>
      <p:sp>
        <p:nvSpPr>
          <p:cNvPr id="141" name="Google Shape;141;p24"/>
          <p:cNvSpPr txBox="1"/>
          <p:nvPr/>
        </p:nvSpPr>
        <p:spPr>
          <a:xfrm>
            <a:off x="5954825" y="2587050"/>
            <a:ext cx="32148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solidFill>
                <a:schemeClr val="dk1"/>
              </a:solidFill>
              <a:latin typeface="Catamaran Light"/>
              <a:ea typeface="Catamaran Light"/>
              <a:cs typeface="Catamaran Light"/>
              <a:sym typeface="Catamaran Light"/>
            </a:endParaRPr>
          </a:p>
        </p:txBody>
      </p:sp>
      <p:sp>
        <p:nvSpPr>
          <p:cNvPr id="142" name="Google Shape;142;p24"/>
          <p:cNvSpPr/>
          <p:nvPr/>
        </p:nvSpPr>
        <p:spPr>
          <a:xfrm>
            <a:off x="5749850" y="2312050"/>
            <a:ext cx="2369100" cy="2409600"/>
          </a:xfrm>
          <a:prstGeom prst="rect">
            <a:avLst/>
          </a:prstGeom>
          <a:solidFill>
            <a:srgbClr val="50668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600">
                <a:solidFill>
                  <a:schemeClr val="lt1"/>
                </a:solidFill>
                <a:latin typeface="Spectral"/>
                <a:ea typeface="Spectral"/>
                <a:cs typeface="Spectral"/>
                <a:sym typeface="Spectral"/>
              </a:rPr>
              <a:t>Failure</a:t>
            </a:r>
            <a:r>
              <a:rPr b="1" lang="en" sz="1600">
                <a:solidFill>
                  <a:schemeClr val="lt1"/>
                </a:solidFill>
                <a:latin typeface="Spectral"/>
                <a:ea typeface="Spectral"/>
                <a:cs typeface="Spectral"/>
                <a:sym typeface="Spectral"/>
              </a:rPr>
              <a:t> Metric</a:t>
            </a:r>
            <a:br>
              <a:rPr b="1" lang="en" sz="1600">
                <a:solidFill>
                  <a:schemeClr val="lt1"/>
                </a:solidFill>
                <a:latin typeface="Spectral"/>
                <a:ea typeface="Spectral"/>
                <a:cs typeface="Spectral"/>
                <a:sym typeface="Spectral"/>
              </a:rPr>
            </a:br>
            <a:br>
              <a:rPr b="1" lang="en" sz="1600">
                <a:solidFill>
                  <a:schemeClr val="lt1"/>
                </a:solidFill>
                <a:latin typeface="Spectral"/>
                <a:ea typeface="Spectral"/>
                <a:cs typeface="Spectral"/>
                <a:sym typeface="Spectral"/>
              </a:rPr>
            </a:br>
            <a:r>
              <a:rPr b="1" lang="en" sz="1100">
                <a:solidFill>
                  <a:schemeClr val="lt1"/>
                </a:solidFill>
                <a:latin typeface="Spectral"/>
                <a:ea typeface="Spectral"/>
                <a:cs typeface="Spectral"/>
                <a:sym typeface="Spectral"/>
              </a:rPr>
              <a:t>User finds the system unreliable or unhelpful for decision making.</a:t>
            </a:r>
            <a:endParaRPr sz="1100">
              <a:latin typeface="Catamaran Light"/>
              <a:ea typeface="Catamaran Light"/>
              <a:cs typeface="Catamaran Light"/>
              <a:sym typeface="Catamaran Light"/>
            </a:endParaRPr>
          </a:p>
        </p:txBody>
      </p:sp>
      <p:sp>
        <p:nvSpPr>
          <p:cNvPr id="143" name="Google Shape;143;p24"/>
          <p:cNvSpPr/>
          <p:nvPr/>
        </p:nvSpPr>
        <p:spPr>
          <a:xfrm>
            <a:off x="2187650" y="2312050"/>
            <a:ext cx="2369100" cy="2409600"/>
          </a:xfrm>
          <a:prstGeom prst="rect">
            <a:avLst/>
          </a:prstGeom>
          <a:solidFill>
            <a:srgbClr val="50668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600">
                <a:solidFill>
                  <a:schemeClr val="lt1"/>
                </a:solidFill>
                <a:latin typeface="Spectral"/>
                <a:ea typeface="Spectral"/>
                <a:cs typeface="Spectral"/>
                <a:sym typeface="Spectral"/>
              </a:rPr>
              <a:t>Success Metric</a:t>
            </a:r>
            <a:br>
              <a:rPr b="1" lang="en" sz="1600">
                <a:solidFill>
                  <a:schemeClr val="lt1"/>
                </a:solidFill>
                <a:latin typeface="Spectral"/>
                <a:ea typeface="Spectral"/>
                <a:cs typeface="Spectral"/>
                <a:sym typeface="Spectral"/>
              </a:rPr>
            </a:br>
            <a:br>
              <a:rPr b="1" lang="en" sz="1600">
                <a:solidFill>
                  <a:schemeClr val="lt1"/>
                </a:solidFill>
                <a:latin typeface="Spectral"/>
                <a:ea typeface="Spectral"/>
                <a:cs typeface="Spectral"/>
                <a:sym typeface="Spectral"/>
              </a:rPr>
            </a:br>
            <a:r>
              <a:rPr b="1" lang="en" sz="1100">
                <a:solidFill>
                  <a:schemeClr val="lt1"/>
                </a:solidFill>
                <a:latin typeface="Spectral"/>
                <a:ea typeface="Spectral"/>
                <a:cs typeface="Spectral"/>
                <a:sym typeface="Spectral"/>
              </a:rPr>
              <a:t>Positive feedback from users about accurate houses price prediction and reliability.</a:t>
            </a:r>
            <a:endParaRPr b="1" sz="1100">
              <a:solidFill>
                <a:schemeClr val="lt1"/>
              </a:solidFill>
              <a:latin typeface="Spectral"/>
              <a:ea typeface="Spectral"/>
              <a:cs typeface="Spectral"/>
              <a:sym typeface="Spectral"/>
            </a:endParaRPr>
          </a:p>
        </p:txBody>
      </p:sp>
      <p:pic>
        <p:nvPicPr>
          <p:cNvPr id="144" name="Google Shape;144;p24"/>
          <p:cNvPicPr preferRelativeResize="0"/>
          <p:nvPr/>
        </p:nvPicPr>
        <p:blipFill>
          <a:blip r:embed="rId3">
            <a:alphaModFix/>
          </a:blip>
          <a:stretch>
            <a:fillRect/>
          </a:stretch>
        </p:blipFill>
        <p:spPr>
          <a:xfrm>
            <a:off x="7774750" y="198525"/>
            <a:ext cx="1137950" cy="6074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8" name="Shape 148"/>
        <p:cNvGrpSpPr/>
        <p:nvPr/>
      </p:nvGrpSpPr>
      <p:grpSpPr>
        <a:xfrm>
          <a:off x="0" y="0"/>
          <a:ext cx="0" cy="0"/>
          <a:chOff x="0" y="0"/>
          <a:chExt cx="0" cy="0"/>
        </a:xfrm>
      </p:grpSpPr>
      <p:pic>
        <p:nvPicPr>
          <p:cNvPr id="149" name="Google Shape;149;p25"/>
          <p:cNvPicPr preferRelativeResize="0"/>
          <p:nvPr/>
        </p:nvPicPr>
        <p:blipFill rotWithShape="1">
          <a:blip r:embed="rId3">
            <a:alphaModFix/>
          </a:blip>
          <a:srcRect b="0" l="25616" r="25616" t="0"/>
          <a:stretch/>
        </p:blipFill>
        <p:spPr>
          <a:xfrm>
            <a:off x="5381625" y="0"/>
            <a:ext cx="3762373" cy="5143500"/>
          </a:xfrm>
          <a:prstGeom prst="rect">
            <a:avLst/>
          </a:prstGeom>
          <a:noFill/>
          <a:ln>
            <a:noFill/>
          </a:ln>
        </p:spPr>
      </p:pic>
      <p:sp>
        <p:nvSpPr>
          <p:cNvPr id="150" name="Google Shape;150;p25"/>
          <p:cNvSpPr/>
          <p:nvPr/>
        </p:nvSpPr>
        <p:spPr>
          <a:xfrm>
            <a:off x="6429375" y="1577400"/>
            <a:ext cx="1381200" cy="1988700"/>
          </a:xfrm>
          <a:prstGeom prst="rect">
            <a:avLst/>
          </a:prstGeom>
          <a:solidFill>
            <a:srgbClr val="CFC3AC">
              <a:alpha val="584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25"/>
          <p:cNvSpPr txBox="1"/>
          <p:nvPr>
            <p:ph idx="1" type="subTitle"/>
          </p:nvPr>
        </p:nvSpPr>
        <p:spPr>
          <a:xfrm flipH="1">
            <a:off x="362250" y="1331800"/>
            <a:ext cx="4459800" cy="3077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400">
                <a:solidFill>
                  <a:schemeClr val="accent2"/>
                </a:solidFill>
                <a:latin typeface="Spectral"/>
                <a:ea typeface="Spectral"/>
                <a:cs typeface="Spectral"/>
                <a:sym typeface="Spectral"/>
              </a:rPr>
              <a:t>Data Sources:</a:t>
            </a:r>
            <a:br>
              <a:rPr b="1" lang="en" sz="1400">
                <a:solidFill>
                  <a:schemeClr val="accent2"/>
                </a:solidFill>
                <a:latin typeface="Spectral"/>
                <a:ea typeface="Spectral"/>
                <a:cs typeface="Spectral"/>
                <a:sym typeface="Spectral"/>
              </a:rPr>
            </a:br>
            <a:endParaRPr b="1" sz="1400">
              <a:solidFill>
                <a:schemeClr val="accent2"/>
              </a:solidFill>
              <a:latin typeface="Spectral"/>
              <a:ea typeface="Spectral"/>
              <a:cs typeface="Spectral"/>
              <a:sym typeface="Spectral"/>
            </a:endParaRPr>
          </a:p>
          <a:p>
            <a:pPr indent="0" lvl="0" marL="0" rtl="0" algn="l">
              <a:spcBef>
                <a:spcPts val="0"/>
              </a:spcBef>
              <a:spcAft>
                <a:spcPts val="0"/>
              </a:spcAft>
              <a:buClr>
                <a:schemeClr val="dk1"/>
              </a:buClr>
              <a:buSzPts val="1100"/>
              <a:buFont typeface="Arial"/>
              <a:buNone/>
            </a:pPr>
            <a:r>
              <a:rPr lang="en">
                <a:solidFill>
                  <a:schemeClr val="accent2"/>
                </a:solidFill>
                <a:latin typeface="Arial"/>
                <a:ea typeface="Arial"/>
                <a:cs typeface="Arial"/>
                <a:sym typeface="Arial"/>
              </a:rPr>
              <a:t>Dataset provided by MVSol Smart Realtors.</a:t>
            </a:r>
            <a:endParaRPr>
              <a:solidFill>
                <a:schemeClr val="accent2"/>
              </a:solidFill>
              <a:latin typeface="Arial"/>
              <a:ea typeface="Arial"/>
              <a:cs typeface="Arial"/>
              <a:sym typeface="Arial"/>
            </a:endParaRPr>
          </a:p>
          <a:p>
            <a:pPr indent="0" lvl="0" marL="0" rtl="0" algn="l">
              <a:spcBef>
                <a:spcPts val="0"/>
              </a:spcBef>
              <a:spcAft>
                <a:spcPts val="0"/>
              </a:spcAft>
              <a:buClr>
                <a:schemeClr val="dk1"/>
              </a:buClr>
              <a:buSzPts val="1100"/>
              <a:buFont typeface="Arial"/>
              <a:buNone/>
            </a:pPr>
            <a:r>
              <a:t/>
            </a:r>
            <a:endParaRPr sz="1400">
              <a:latin typeface="Spectral Light"/>
              <a:ea typeface="Spectral Light"/>
              <a:cs typeface="Spectral Light"/>
              <a:sym typeface="Spectral Light"/>
            </a:endParaRPr>
          </a:p>
          <a:p>
            <a:pPr indent="0" lvl="0" marL="0" rtl="0" algn="l">
              <a:spcBef>
                <a:spcPts val="0"/>
              </a:spcBef>
              <a:spcAft>
                <a:spcPts val="0"/>
              </a:spcAft>
              <a:buClr>
                <a:schemeClr val="dk1"/>
              </a:buClr>
              <a:buSzPts val="1100"/>
              <a:buFont typeface="Arial"/>
              <a:buNone/>
            </a:pPr>
            <a:r>
              <a:rPr b="1" lang="en" sz="1400">
                <a:solidFill>
                  <a:schemeClr val="accent2"/>
                </a:solidFill>
                <a:latin typeface="Spectral"/>
                <a:ea typeface="Spectral"/>
                <a:cs typeface="Spectral"/>
                <a:sym typeface="Spectral"/>
              </a:rPr>
              <a:t>Key Attributes</a:t>
            </a:r>
            <a:r>
              <a:rPr b="1" lang="en" sz="1400">
                <a:solidFill>
                  <a:schemeClr val="accent2"/>
                </a:solidFill>
                <a:latin typeface="Spectral"/>
                <a:ea typeface="Spectral"/>
                <a:cs typeface="Spectral"/>
                <a:sym typeface="Spectral"/>
              </a:rPr>
              <a:t>:</a:t>
            </a:r>
            <a:br>
              <a:rPr b="1" lang="en" sz="1400">
                <a:latin typeface="Spectral"/>
                <a:ea typeface="Spectral"/>
                <a:cs typeface="Spectral"/>
                <a:sym typeface="Spectral"/>
              </a:rPr>
            </a:br>
            <a:endParaRPr b="1" sz="1400">
              <a:latin typeface="Spectral"/>
              <a:ea typeface="Spectral"/>
              <a:cs typeface="Spectral"/>
              <a:sym typeface="Spectral"/>
            </a:endParaRPr>
          </a:p>
          <a:p>
            <a:pPr indent="0" lvl="0" marL="457200" rtl="0" algn="l">
              <a:lnSpc>
                <a:spcPct val="115000"/>
              </a:lnSpc>
              <a:spcBef>
                <a:spcPts val="0"/>
              </a:spcBef>
              <a:spcAft>
                <a:spcPts val="0"/>
              </a:spcAft>
              <a:buNone/>
            </a:pPr>
            <a:r>
              <a:rPr lang="en">
                <a:solidFill>
                  <a:schemeClr val="accent2"/>
                </a:solidFill>
                <a:latin typeface="Arial"/>
                <a:ea typeface="Arial"/>
                <a:cs typeface="Arial"/>
                <a:sym typeface="Arial"/>
              </a:rPr>
              <a:t>lot depth, community, washrooms, total parking spaces, sqft, lot front, sold price, type, kitchens plus, style, rooms plus, rooms, garage spaces, parking spaces.</a:t>
            </a:r>
            <a:endParaRPr sz="1100">
              <a:latin typeface="Spectral Light"/>
              <a:ea typeface="Spectral Light"/>
              <a:cs typeface="Spectral Light"/>
              <a:sym typeface="Spectral Light"/>
            </a:endParaRPr>
          </a:p>
          <a:p>
            <a:pPr indent="0" lvl="0" marL="457200" rtl="0" algn="l">
              <a:spcBef>
                <a:spcPts val="0"/>
              </a:spcBef>
              <a:spcAft>
                <a:spcPts val="0"/>
              </a:spcAft>
              <a:buNone/>
            </a:pPr>
            <a:r>
              <a:t/>
            </a:r>
            <a:endParaRPr sz="1400">
              <a:latin typeface="Spectral Light"/>
              <a:ea typeface="Spectral Light"/>
              <a:cs typeface="Spectral Light"/>
              <a:sym typeface="Spectral Light"/>
            </a:endParaRPr>
          </a:p>
          <a:p>
            <a:pPr indent="0" lvl="0" marL="0" rtl="0" algn="l">
              <a:spcBef>
                <a:spcPts val="0"/>
              </a:spcBef>
              <a:spcAft>
                <a:spcPts val="0"/>
              </a:spcAft>
              <a:buClr>
                <a:schemeClr val="dk1"/>
              </a:buClr>
              <a:buSzPts val="1100"/>
              <a:buFont typeface="Arial"/>
              <a:buNone/>
            </a:pPr>
            <a:r>
              <a:rPr b="1" lang="en" sz="1400">
                <a:solidFill>
                  <a:schemeClr val="accent2"/>
                </a:solidFill>
                <a:latin typeface="Spectral"/>
                <a:ea typeface="Spectral"/>
                <a:cs typeface="Spectral"/>
                <a:sym typeface="Spectral"/>
              </a:rPr>
              <a:t>Data Collection:</a:t>
            </a:r>
            <a:br>
              <a:rPr b="1" lang="en" sz="1400">
                <a:latin typeface="Spectral"/>
                <a:ea typeface="Spectral"/>
                <a:cs typeface="Spectral"/>
                <a:sym typeface="Spectral"/>
              </a:rPr>
            </a:br>
            <a:endParaRPr b="1" sz="1400">
              <a:latin typeface="Spectral"/>
              <a:ea typeface="Spectral"/>
              <a:cs typeface="Spectral"/>
              <a:sym typeface="Spectral"/>
            </a:endParaRPr>
          </a:p>
          <a:p>
            <a:pPr indent="0" lvl="0" marL="0" rtl="0" algn="l">
              <a:spcBef>
                <a:spcPts val="0"/>
              </a:spcBef>
              <a:spcAft>
                <a:spcPts val="0"/>
              </a:spcAft>
              <a:buClr>
                <a:schemeClr val="dk1"/>
              </a:buClr>
              <a:buSzPts val="1100"/>
              <a:buFont typeface="Arial"/>
              <a:buNone/>
            </a:pPr>
            <a:r>
              <a:rPr lang="en">
                <a:latin typeface="Arial"/>
                <a:ea typeface="Arial"/>
                <a:cs typeface="Arial"/>
                <a:sym typeface="Arial"/>
              </a:rPr>
              <a:t>Data is likely aggregated and curated by MVSol Smart Realtors using real estate market data.</a:t>
            </a:r>
            <a:endParaRPr>
              <a:latin typeface="Arial"/>
              <a:ea typeface="Arial"/>
              <a:cs typeface="Arial"/>
              <a:sym typeface="Arial"/>
            </a:endParaRPr>
          </a:p>
          <a:p>
            <a:pPr indent="0" lvl="0" marL="0" rtl="0" algn="r">
              <a:spcBef>
                <a:spcPts val="0"/>
              </a:spcBef>
              <a:spcAft>
                <a:spcPts val="0"/>
              </a:spcAft>
              <a:buNone/>
            </a:pPr>
            <a:r>
              <a:t/>
            </a:r>
            <a:endParaRPr/>
          </a:p>
        </p:txBody>
      </p:sp>
      <p:sp>
        <p:nvSpPr>
          <p:cNvPr id="152" name="Google Shape;152;p25"/>
          <p:cNvSpPr txBox="1"/>
          <p:nvPr>
            <p:ph type="title"/>
          </p:nvPr>
        </p:nvSpPr>
        <p:spPr>
          <a:xfrm>
            <a:off x="672375" y="442575"/>
            <a:ext cx="3498000" cy="1102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Merriweather"/>
                <a:ea typeface="Merriweather"/>
                <a:cs typeface="Merriweather"/>
                <a:sym typeface="Merriweather"/>
              </a:rPr>
              <a:t>Data Description:</a:t>
            </a:r>
            <a:endParaRPr>
              <a:latin typeface="Merriweather"/>
              <a:ea typeface="Merriweather"/>
              <a:cs typeface="Merriweather"/>
              <a:sym typeface="Merriweather"/>
            </a:endParaRPr>
          </a:p>
        </p:txBody>
      </p:sp>
      <p:pic>
        <p:nvPicPr>
          <p:cNvPr id="153" name="Google Shape;153;p25"/>
          <p:cNvPicPr preferRelativeResize="0"/>
          <p:nvPr/>
        </p:nvPicPr>
        <p:blipFill rotWithShape="1">
          <a:blip r:embed="rId4">
            <a:alphaModFix/>
          </a:blip>
          <a:srcRect b="0" l="0" r="0" t="0"/>
          <a:stretch/>
        </p:blipFill>
        <p:spPr>
          <a:xfrm>
            <a:off x="6127124" y="1861100"/>
            <a:ext cx="1231550" cy="1421299"/>
          </a:xfrm>
          <a:prstGeom prst="rect">
            <a:avLst/>
          </a:prstGeom>
          <a:noFill/>
          <a:ln>
            <a:noFill/>
          </a:ln>
        </p:spPr>
      </p:pic>
      <p:sp>
        <p:nvSpPr>
          <p:cNvPr id="154" name="Google Shape;154;p25"/>
          <p:cNvSpPr/>
          <p:nvPr/>
        </p:nvSpPr>
        <p:spPr>
          <a:xfrm>
            <a:off x="0" y="0"/>
            <a:ext cx="260100" cy="5143500"/>
          </a:xfrm>
          <a:prstGeom prst="rect">
            <a:avLst/>
          </a:prstGeom>
          <a:solidFill>
            <a:srgbClr val="5066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5" name="Google Shape;155;p25"/>
          <p:cNvPicPr preferRelativeResize="0"/>
          <p:nvPr/>
        </p:nvPicPr>
        <p:blipFill>
          <a:blip r:embed="rId5">
            <a:alphaModFix/>
          </a:blip>
          <a:stretch>
            <a:fillRect/>
          </a:stretch>
        </p:blipFill>
        <p:spPr>
          <a:xfrm>
            <a:off x="4822050" y="0"/>
            <a:ext cx="4321951" cy="5143501"/>
          </a:xfrm>
          <a:prstGeom prst="rect">
            <a:avLst/>
          </a:prstGeom>
          <a:noFill/>
          <a:ln>
            <a:noFill/>
          </a:ln>
        </p:spPr>
      </p:pic>
      <p:pic>
        <p:nvPicPr>
          <p:cNvPr id="156" name="Google Shape;156;p25"/>
          <p:cNvPicPr preferRelativeResize="0"/>
          <p:nvPr/>
        </p:nvPicPr>
        <p:blipFill>
          <a:blip r:embed="rId6">
            <a:alphaModFix/>
          </a:blip>
          <a:stretch>
            <a:fillRect/>
          </a:stretch>
        </p:blipFill>
        <p:spPr>
          <a:xfrm>
            <a:off x="335850" y="45675"/>
            <a:ext cx="1137950" cy="6074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26"/>
          <p:cNvSpPr/>
          <p:nvPr/>
        </p:nvSpPr>
        <p:spPr>
          <a:xfrm>
            <a:off x="0" y="4842850"/>
            <a:ext cx="9144000" cy="300600"/>
          </a:xfrm>
          <a:prstGeom prst="rect">
            <a:avLst/>
          </a:prstGeom>
          <a:solidFill>
            <a:srgbClr val="50668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tamaran Light"/>
              <a:ea typeface="Catamaran Light"/>
              <a:cs typeface="Catamaran Light"/>
              <a:sym typeface="Catamaran Light"/>
            </a:endParaRPr>
          </a:p>
        </p:txBody>
      </p:sp>
      <p:sp>
        <p:nvSpPr>
          <p:cNvPr id="162" name="Google Shape;162;p26"/>
          <p:cNvSpPr/>
          <p:nvPr/>
        </p:nvSpPr>
        <p:spPr>
          <a:xfrm>
            <a:off x="0" y="0"/>
            <a:ext cx="9144000" cy="300600"/>
          </a:xfrm>
          <a:prstGeom prst="rect">
            <a:avLst/>
          </a:prstGeom>
          <a:solidFill>
            <a:srgbClr val="50668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tamaran Light"/>
              <a:ea typeface="Catamaran Light"/>
              <a:cs typeface="Catamaran Light"/>
              <a:sym typeface="Catamaran Light"/>
            </a:endParaRPr>
          </a:p>
        </p:txBody>
      </p:sp>
      <p:pic>
        <p:nvPicPr>
          <p:cNvPr id="163" name="Google Shape;163;p26"/>
          <p:cNvPicPr preferRelativeResize="0"/>
          <p:nvPr/>
        </p:nvPicPr>
        <p:blipFill>
          <a:blip r:embed="rId3">
            <a:alphaModFix/>
          </a:blip>
          <a:stretch>
            <a:fillRect/>
          </a:stretch>
        </p:blipFill>
        <p:spPr>
          <a:xfrm>
            <a:off x="182700" y="441325"/>
            <a:ext cx="1137950" cy="607475"/>
          </a:xfrm>
          <a:prstGeom prst="rect">
            <a:avLst/>
          </a:prstGeom>
          <a:noFill/>
          <a:ln>
            <a:noFill/>
          </a:ln>
        </p:spPr>
      </p:pic>
      <p:sp>
        <p:nvSpPr>
          <p:cNvPr id="164" name="Google Shape;164;p26"/>
          <p:cNvSpPr txBox="1"/>
          <p:nvPr/>
        </p:nvSpPr>
        <p:spPr>
          <a:xfrm>
            <a:off x="2846425" y="439200"/>
            <a:ext cx="7351500" cy="85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800">
                <a:solidFill>
                  <a:schemeClr val="accent2"/>
                </a:solidFill>
                <a:latin typeface="Merriweather"/>
                <a:ea typeface="Merriweather"/>
                <a:cs typeface="Merriweather"/>
                <a:sym typeface="Merriweather"/>
              </a:rPr>
              <a:t>Available Areas</a:t>
            </a:r>
            <a:endParaRPr b="1" sz="2800">
              <a:solidFill>
                <a:schemeClr val="accent2"/>
              </a:solidFill>
              <a:latin typeface="Merriweather"/>
              <a:ea typeface="Merriweather"/>
              <a:cs typeface="Merriweather"/>
              <a:sym typeface="Merriweather"/>
            </a:endParaRPr>
          </a:p>
        </p:txBody>
      </p:sp>
      <p:sp>
        <p:nvSpPr>
          <p:cNvPr id="165" name="Google Shape;165;p26"/>
          <p:cNvSpPr txBox="1"/>
          <p:nvPr/>
        </p:nvSpPr>
        <p:spPr>
          <a:xfrm>
            <a:off x="451900" y="1171425"/>
            <a:ext cx="8589600" cy="85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accent2"/>
                </a:solidFill>
              </a:rPr>
              <a:t>In raw dataset we have many cities like:</a:t>
            </a:r>
            <a:br>
              <a:rPr b="1" lang="en">
                <a:solidFill>
                  <a:schemeClr val="accent2"/>
                </a:solidFill>
              </a:rPr>
            </a:br>
            <a:br>
              <a:rPr b="1" lang="en">
                <a:solidFill>
                  <a:schemeClr val="accent2"/>
                </a:solidFill>
              </a:rPr>
            </a:br>
            <a:r>
              <a:rPr lang="en" sz="1500">
                <a:solidFill>
                  <a:schemeClr val="accent2"/>
                </a:solidFill>
              </a:rPr>
              <a:t>Toronto,Peel,Simcoe,York,Durham,Dufferin,Muskoka,Grey county,Niagara,Halton,Wellington,Peterborough,Middlesex,canada,Kawarta lakes,Leeds &amp; Grenvi,Brantford,Ottawa,Elgin,Hastings,Waterloo,Nipissing.</a:t>
            </a:r>
            <a:br>
              <a:rPr lang="en" sz="1500">
                <a:solidFill>
                  <a:schemeClr val="accent2"/>
                </a:solidFill>
              </a:rPr>
            </a:br>
            <a:r>
              <a:rPr lang="en" sz="1500">
                <a:solidFill>
                  <a:schemeClr val="accent2"/>
                </a:solidFill>
              </a:rPr>
              <a:t>       Its just that areas which we just collect from 0nly 500 rows.</a:t>
            </a:r>
            <a:br>
              <a:rPr lang="en" sz="1500">
                <a:solidFill>
                  <a:schemeClr val="accent2"/>
                </a:solidFill>
              </a:rPr>
            </a:br>
            <a:br>
              <a:rPr lang="en" sz="1500">
                <a:solidFill>
                  <a:schemeClr val="accent2"/>
                </a:solidFill>
              </a:rPr>
            </a:br>
            <a:r>
              <a:rPr b="1" lang="en">
                <a:solidFill>
                  <a:schemeClr val="accent2"/>
                </a:solidFill>
              </a:rPr>
              <a:t>The city which we had used for final analysis was Toronto and it has following areas:</a:t>
            </a:r>
            <a:br>
              <a:rPr b="1" lang="en">
                <a:solidFill>
                  <a:schemeClr val="accent2"/>
                </a:solidFill>
              </a:rPr>
            </a:br>
            <a:br>
              <a:rPr b="1" lang="en">
                <a:solidFill>
                  <a:schemeClr val="accent2"/>
                </a:solidFill>
              </a:rPr>
            </a:br>
            <a:r>
              <a:rPr lang="en" sz="1500">
                <a:solidFill>
                  <a:schemeClr val="accent2"/>
                </a:solidFill>
              </a:rPr>
              <a:t>Bendale,Niagara,South Riverdale,Malvern,Annex,Waterfront Communities C1,Mimico,Other,Rosedale-Moore Park,Mount Olive-Silverstone-Jamestown,L'Amoreaux,Willowdale West,Willowdale East,West Humber-Clairville,Church-Yonge Corridor,Islington-City Centre West,Mount Pleasant West,Agincourt South-Malvern West,Bay Street Corridor,Flemingdon Park,Woburn,Bayview Village,Newtonbrook East,Banbury-Don Mills,Dorset Park, Moss Park.</a:t>
            </a:r>
            <a:endParaRPr sz="1500">
              <a:solidFill>
                <a:schemeClr val="accent2"/>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27"/>
          <p:cNvSpPr/>
          <p:nvPr/>
        </p:nvSpPr>
        <p:spPr>
          <a:xfrm>
            <a:off x="0" y="0"/>
            <a:ext cx="3607500" cy="26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27"/>
          <p:cNvSpPr/>
          <p:nvPr/>
        </p:nvSpPr>
        <p:spPr>
          <a:xfrm>
            <a:off x="3607473" y="2632200"/>
            <a:ext cx="3607500" cy="25113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27"/>
          <p:cNvSpPr txBox="1"/>
          <p:nvPr>
            <p:ph idx="3" type="subTitle"/>
          </p:nvPr>
        </p:nvSpPr>
        <p:spPr>
          <a:xfrm>
            <a:off x="4213664" y="1410841"/>
            <a:ext cx="2586000" cy="74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73" name="Google Shape;173;p27"/>
          <p:cNvSpPr txBox="1"/>
          <p:nvPr>
            <p:ph idx="5" type="subTitle"/>
          </p:nvPr>
        </p:nvSpPr>
        <p:spPr>
          <a:xfrm>
            <a:off x="631884" y="3914208"/>
            <a:ext cx="2480700" cy="94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74" name="Google Shape;174;p27"/>
          <p:cNvSpPr txBox="1"/>
          <p:nvPr>
            <p:ph idx="2" type="ctrTitle"/>
          </p:nvPr>
        </p:nvSpPr>
        <p:spPr>
          <a:xfrm>
            <a:off x="4213664" y="842025"/>
            <a:ext cx="2697900" cy="644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chemeClr val="lt1"/>
                </a:solidFill>
              </a:rPr>
              <a:t>INDUSTRIAL BUILDINGS</a:t>
            </a:r>
            <a:endParaRPr>
              <a:solidFill>
                <a:schemeClr val="lt1"/>
              </a:solidFill>
            </a:endParaRPr>
          </a:p>
        </p:txBody>
      </p:sp>
      <p:sp>
        <p:nvSpPr>
          <p:cNvPr id="175" name="Google Shape;175;p27"/>
          <p:cNvSpPr txBox="1"/>
          <p:nvPr>
            <p:ph idx="4" type="ctrTitle"/>
          </p:nvPr>
        </p:nvSpPr>
        <p:spPr>
          <a:xfrm>
            <a:off x="631883" y="3331927"/>
            <a:ext cx="2871300" cy="644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chemeClr val="lt1"/>
                </a:solidFill>
              </a:rPr>
              <a:t>SUBWAY STATIONS</a:t>
            </a:r>
            <a:endParaRPr>
              <a:solidFill>
                <a:schemeClr val="lt1"/>
              </a:solidFill>
            </a:endParaRPr>
          </a:p>
        </p:txBody>
      </p:sp>
      <p:sp>
        <p:nvSpPr>
          <p:cNvPr id="176" name="Google Shape;176;p27"/>
          <p:cNvSpPr txBox="1"/>
          <p:nvPr>
            <p:ph type="ctrTitle"/>
          </p:nvPr>
        </p:nvSpPr>
        <p:spPr>
          <a:xfrm>
            <a:off x="708075" y="2678200"/>
            <a:ext cx="8143800" cy="2390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000">
                <a:solidFill>
                  <a:schemeClr val="accent2"/>
                </a:solidFill>
                <a:latin typeface="Merriweather"/>
                <a:ea typeface="Merriweather"/>
                <a:cs typeface="Merriweather"/>
                <a:sym typeface="Merriweather"/>
              </a:rPr>
              <a:t>Data Preprocessing:</a:t>
            </a:r>
            <a:br>
              <a:rPr lang="en" sz="2000">
                <a:solidFill>
                  <a:schemeClr val="accent2"/>
                </a:solidFill>
                <a:latin typeface="Merriweather"/>
                <a:ea typeface="Merriweather"/>
                <a:cs typeface="Merriweather"/>
                <a:sym typeface="Merriweather"/>
              </a:rPr>
            </a:br>
            <a:br>
              <a:rPr lang="en" sz="2000">
                <a:solidFill>
                  <a:schemeClr val="accent2"/>
                </a:solidFill>
                <a:latin typeface="Merriweather"/>
                <a:ea typeface="Merriweather"/>
                <a:cs typeface="Merriweather"/>
                <a:sym typeface="Merriweather"/>
              </a:rPr>
            </a:br>
            <a:r>
              <a:rPr lang="en" sz="1200">
                <a:solidFill>
                  <a:schemeClr val="accent2"/>
                </a:solidFill>
                <a:latin typeface="Merriweather"/>
                <a:ea typeface="Merriweather"/>
                <a:cs typeface="Merriweather"/>
                <a:sym typeface="Merriweather"/>
              </a:rPr>
              <a:t>Data Cleaning:</a:t>
            </a:r>
            <a:br>
              <a:rPr lang="en" sz="1200">
                <a:solidFill>
                  <a:schemeClr val="accent2"/>
                </a:solidFill>
                <a:latin typeface="Merriweather"/>
                <a:ea typeface="Merriweather"/>
                <a:cs typeface="Merriweather"/>
                <a:sym typeface="Merriweather"/>
              </a:rPr>
            </a:br>
            <a:r>
              <a:rPr lang="en" sz="1200">
                <a:solidFill>
                  <a:schemeClr val="accent2"/>
                </a:solidFill>
                <a:latin typeface="Merriweather"/>
                <a:ea typeface="Merriweather"/>
                <a:cs typeface="Merriweather"/>
                <a:sym typeface="Merriweather"/>
              </a:rPr>
              <a:t>          </a:t>
            </a:r>
            <a:r>
              <a:rPr b="0" lang="en" sz="1200">
                <a:solidFill>
                  <a:schemeClr val="accent2"/>
                </a:solidFill>
                <a:latin typeface="Arial"/>
                <a:ea typeface="Arial"/>
                <a:cs typeface="Arial"/>
                <a:sym typeface="Arial"/>
              </a:rPr>
              <a:t>Prior we collect a huge dataset with</a:t>
            </a:r>
            <a:r>
              <a:rPr lang="en" sz="1200">
                <a:solidFill>
                  <a:schemeClr val="accent2"/>
                </a:solidFill>
                <a:latin typeface="Merriweather"/>
                <a:ea typeface="Merriweather"/>
                <a:cs typeface="Merriweather"/>
                <a:sym typeface="Merriweather"/>
              </a:rPr>
              <a:t> </a:t>
            </a:r>
            <a:r>
              <a:rPr lang="en" sz="1200">
                <a:solidFill>
                  <a:schemeClr val="accent2"/>
                </a:solidFill>
                <a:latin typeface="Merriweather"/>
                <a:ea typeface="Merriweather"/>
                <a:cs typeface="Merriweather"/>
                <a:sym typeface="Merriweather"/>
              </a:rPr>
              <a:t> </a:t>
            </a:r>
            <a:r>
              <a:rPr b="0" lang="en" sz="1050">
                <a:solidFill>
                  <a:schemeClr val="accent2"/>
                </a:solidFill>
                <a:highlight>
                  <a:srgbClr val="FFFFFF"/>
                </a:highlight>
                <a:latin typeface="Courier New"/>
                <a:ea typeface="Courier New"/>
                <a:cs typeface="Courier New"/>
                <a:sym typeface="Courier New"/>
              </a:rPr>
              <a:t>Number of rows: 125070 &amp; Number of columns: 368 </a:t>
            </a:r>
            <a:r>
              <a:rPr b="0" lang="en" sz="1200">
                <a:solidFill>
                  <a:schemeClr val="accent2"/>
                </a:solidFill>
                <a:highlight>
                  <a:srgbClr val="FFFFFF"/>
                </a:highlight>
                <a:latin typeface="Arial"/>
                <a:ea typeface="Arial"/>
                <a:cs typeface="Arial"/>
                <a:sym typeface="Arial"/>
              </a:rPr>
              <a:t>from</a:t>
            </a:r>
            <a:r>
              <a:rPr b="0" lang="en" sz="1050">
                <a:solidFill>
                  <a:schemeClr val="accent2"/>
                </a:solidFill>
                <a:highlight>
                  <a:srgbClr val="FFFFFF"/>
                </a:highlight>
                <a:latin typeface="Courier New"/>
                <a:ea typeface="Courier New"/>
                <a:cs typeface="Courier New"/>
                <a:sym typeface="Courier New"/>
              </a:rPr>
              <a:t> </a:t>
            </a:r>
            <a:r>
              <a:rPr b="0" lang="en" sz="1200">
                <a:solidFill>
                  <a:schemeClr val="accent2"/>
                </a:solidFill>
                <a:highlight>
                  <a:srgbClr val="FFFFFF"/>
                </a:highlight>
                <a:latin typeface="Arial"/>
                <a:ea typeface="Arial"/>
                <a:cs typeface="Arial"/>
                <a:sym typeface="Arial"/>
              </a:rPr>
              <a:t>MVSol Smart Realtors which have lot of null values then we had selected that features which company was already using for price prediction manually and it contains lot of cities from which we selected Toronto city as per company instructions.Firstly this huge data set collection take a huge time in downloading,as it was huge we downloaded it in chunks and then combine this data using SQL.</a:t>
            </a:r>
            <a:br>
              <a:rPr lang="en" sz="1200">
                <a:solidFill>
                  <a:schemeClr val="accent2"/>
                </a:solidFill>
                <a:latin typeface="Arial"/>
                <a:ea typeface="Arial"/>
                <a:cs typeface="Arial"/>
                <a:sym typeface="Arial"/>
              </a:rPr>
            </a:br>
            <a:r>
              <a:rPr lang="en" sz="1200">
                <a:solidFill>
                  <a:schemeClr val="accent2"/>
                </a:solidFill>
                <a:latin typeface="Merriweather"/>
                <a:ea typeface="Merriweather"/>
                <a:cs typeface="Merriweather"/>
                <a:sym typeface="Merriweather"/>
              </a:rPr>
              <a:t>Transformations:</a:t>
            </a:r>
            <a:br>
              <a:rPr lang="en" sz="1200">
                <a:solidFill>
                  <a:schemeClr val="accent2"/>
                </a:solidFill>
                <a:latin typeface="Merriweather"/>
                <a:ea typeface="Merriweather"/>
                <a:cs typeface="Merriweather"/>
                <a:sym typeface="Merriweather"/>
              </a:rPr>
            </a:br>
            <a:r>
              <a:rPr lang="en" sz="1200">
                <a:solidFill>
                  <a:schemeClr val="accent2"/>
                </a:solidFill>
                <a:latin typeface="Merriweather"/>
                <a:ea typeface="Merriweather"/>
                <a:cs typeface="Merriweather"/>
                <a:sym typeface="Merriweather"/>
              </a:rPr>
              <a:t>       </a:t>
            </a:r>
            <a:r>
              <a:rPr b="0" lang="en" sz="1200">
                <a:solidFill>
                  <a:schemeClr val="accent2"/>
                </a:solidFill>
                <a:latin typeface="Arial"/>
                <a:ea typeface="Arial"/>
                <a:cs typeface="Arial"/>
                <a:sym typeface="Arial"/>
              </a:rPr>
              <a:t> Then we check numeric and string features and convert those string features into numeric features and remove those extra features which were not used manually by reducing this data we get 25 features then we normalized the values and use KNN imputer method for imputation of null values and draw visualizations for better understanding of data behavior.</a:t>
            </a:r>
            <a:br>
              <a:rPr lang="en" sz="1200">
                <a:solidFill>
                  <a:schemeClr val="accent2"/>
                </a:solidFill>
                <a:latin typeface="Merriweather"/>
                <a:ea typeface="Merriweather"/>
                <a:cs typeface="Merriweather"/>
                <a:sym typeface="Merriweather"/>
              </a:rPr>
            </a:br>
            <a:r>
              <a:rPr lang="en" sz="1200">
                <a:solidFill>
                  <a:schemeClr val="accent2"/>
                </a:solidFill>
                <a:latin typeface="Merriweather"/>
                <a:ea typeface="Merriweather"/>
                <a:cs typeface="Merriweather"/>
                <a:sym typeface="Merriweather"/>
              </a:rPr>
              <a:t>Feature Engineering:</a:t>
            </a:r>
            <a:br>
              <a:rPr lang="en" sz="1200">
                <a:solidFill>
                  <a:schemeClr val="accent2"/>
                </a:solidFill>
                <a:latin typeface="Merriweather"/>
                <a:ea typeface="Merriweather"/>
                <a:cs typeface="Merriweather"/>
                <a:sym typeface="Merriweather"/>
              </a:rPr>
            </a:br>
            <a:r>
              <a:rPr lang="en" sz="1200">
                <a:solidFill>
                  <a:schemeClr val="accent2"/>
                </a:solidFill>
                <a:latin typeface="Merriweather"/>
                <a:ea typeface="Merriweather"/>
                <a:cs typeface="Merriweather"/>
                <a:sym typeface="Merriweather"/>
              </a:rPr>
              <a:t>          </a:t>
            </a:r>
            <a:r>
              <a:rPr b="0" lang="en" sz="1200">
                <a:solidFill>
                  <a:schemeClr val="accent2"/>
                </a:solidFill>
                <a:latin typeface="Arial"/>
                <a:ea typeface="Arial"/>
                <a:cs typeface="Arial"/>
                <a:sym typeface="Arial"/>
              </a:rPr>
              <a:t>Then we use RFE and XGBoost for reduction of that selected features and check their</a:t>
            </a:r>
            <a:r>
              <a:rPr lang="en" sz="1200">
                <a:solidFill>
                  <a:schemeClr val="accent2"/>
                </a:solidFill>
                <a:latin typeface="Merriweather"/>
                <a:ea typeface="Merriweather"/>
                <a:cs typeface="Merriweather"/>
                <a:sym typeface="Merriweather"/>
              </a:rPr>
              <a:t> </a:t>
            </a:r>
            <a:r>
              <a:rPr b="0" lang="en" sz="1050">
                <a:solidFill>
                  <a:srgbClr val="1F1F1F"/>
                </a:solidFill>
                <a:highlight>
                  <a:srgbClr val="FFFFFF"/>
                </a:highlight>
                <a:latin typeface="Courier New"/>
                <a:ea typeface="Courier New"/>
                <a:cs typeface="Courier New"/>
                <a:sym typeface="Courier New"/>
              </a:rPr>
              <a:t>Mean Squared Error (MSE),Root Mean Squared Error (RMSE),Mean Absolute Error (MAE),Mean Absolute Percentage Error (MAPE),R^2 Score,Accuracy.</a:t>
            </a:r>
            <a:r>
              <a:rPr b="0" lang="en" sz="1200">
                <a:solidFill>
                  <a:srgbClr val="1F1F1F"/>
                </a:solidFill>
                <a:highlight>
                  <a:srgbClr val="FFFFFF"/>
                </a:highlight>
                <a:latin typeface="Arial"/>
                <a:ea typeface="Arial"/>
                <a:cs typeface="Arial"/>
                <a:sym typeface="Arial"/>
              </a:rPr>
              <a:t>so,we selected best 14 </a:t>
            </a:r>
            <a:r>
              <a:rPr b="0" lang="en" sz="1200">
                <a:solidFill>
                  <a:srgbClr val="1F1F1F"/>
                </a:solidFill>
                <a:highlight>
                  <a:srgbClr val="FFFFFF"/>
                </a:highlight>
                <a:latin typeface="Arial"/>
                <a:ea typeface="Arial"/>
                <a:cs typeface="Arial"/>
                <a:sym typeface="Arial"/>
              </a:rPr>
              <a:t>features</a:t>
            </a:r>
            <a:r>
              <a:rPr b="0" lang="en" sz="1200">
                <a:solidFill>
                  <a:srgbClr val="1F1F1F"/>
                </a:solidFill>
                <a:highlight>
                  <a:srgbClr val="FFFFFF"/>
                </a:highlight>
                <a:latin typeface="Arial"/>
                <a:ea typeface="Arial"/>
                <a:cs typeface="Arial"/>
                <a:sym typeface="Arial"/>
              </a:rPr>
              <a:t> from this whole process which have good evaluation matrices percentages.</a:t>
            </a:r>
            <a:br>
              <a:rPr lang="en" sz="1200">
                <a:solidFill>
                  <a:schemeClr val="accent2"/>
                </a:solidFill>
                <a:latin typeface="Merriweather"/>
                <a:ea typeface="Merriweather"/>
                <a:cs typeface="Merriweather"/>
                <a:sym typeface="Merriweather"/>
              </a:rPr>
            </a:br>
            <a:r>
              <a:rPr lang="en" sz="1200">
                <a:solidFill>
                  <a:schemeClr val="accent2"/>
                </a:solidFill>
                <a:latin typeface="Merriweather"/>
                <a:ea typeface="Merriweather"/>
                <a:cs typeface="Merriweather"/>
                <a:sym typeface="Merriweather"/>
              </a:rPr>
              <a:t>        </a:t>
            </a:r>
            <a:br>
              <a:rPr lang="en" sz="2000">
                <a:solidFill>
                  <a:schemeClr val="accent2"/>
                </a:solidFill>
                <a:latin typeface="Merriweather"/>
                <a:ea typeface="Merriweather"/>
                <a:cs typeface="Merriweather"/>
                <a:sym typeface="Merriweather"/>
              </a:rPr>
            </a:br>
            <a:br>
              <a:rPr lang="en" sz="2000">
                <a:solidFill>
                  <a:schemeClr val="accent2"/>
                </a:solidFill>
                <a:latin typeface="Merriweather"/>
                <a:ea typeface="Merriweather"/>
                <a:cs typeface="Merriweather"/>
                <a:sym typeface="Merriweather"/>
              </a:rPr>
            </a:br>
            <a:endParaRPr sz="2000">
              <a:solidFill>
                <a:schemeClr val="accent2"/>
              </a:solidFill>
              <a:latin typeface="Merriweather"/>
              <a:ea typeface="Merriweather"/>
              <a:cs typeface="Merriweather"/>
              <a:sym typeface="Merriweather"/>
            </a:endParaRPr>
          </a:p>
        </p:txBody>
      </p:sp>
      <p:sp>
        <p:nvSpPr>
          <p:cNvPr id="177" name="Google Shape;177;p27"/>
          <p:cNvSpPr txBox="1"/>
          <p:nvPr>
            <p:ph idx="8" type="subTitle"/>
          </p:nvPr>
        </p:nvSpPr>
        <p:spPr>
          <a:xfrm>
            <a:off x="4213664" y="3914208"/>
            <a:ext cx="2586000" cy="74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178" name="Google Shape;178;p27"/>
          <p:cNvPicPr preferRelativeResize="0"/>
          <p:nvPr/>
        </p:nvPicPr>
        <p:blipFill>
          <a:blip r:embed="rId3">
            <a:alphaModFix/>
          </a:blip>
          <a:stretch>
            <a:fillRect/>
          </a:stretch>
        </p:blipFill>
        <p:spPr>
          <a:xfrm>
            <a:off x="107250" y="45675"/>
            <a:ext cx="1137950" cy="607475"/>
          </a:xfrm>
          <a:prstGeom prst="rect">
            <a:avLst/>
          </a:prstGeom>
          <a:noFill/>
          <a:ln>
            <a:noFill/>
          </a:ln>
        </p:spPr>
      </p:pic>
      <p:sp>
        <p:nvSpPr>
          <p:cNvPr id="179" name="Google Shape;179;p27"/>
          <p:cNvSpPr/>
          <p:nvPr/>
        </p:nvSpPr>
        <p:spPr>
          <a:xfrm>
            <a:off x="0" y="4842850"/>
            <a:ext cx="9144000" cy="300600"/>
          </a:xfrm>
          <a:prstGeom prst="rect">
            <a:avLst/>
          </a:prstGeom>
          <a:solidFill>
            <a:srgbClr val="50668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tamaran Light"/>
              <a:ea typeface="Catamaran Light"/>
              <a:cs typeface="Catamaran Light"/>
              <a:sym typeface="Catamaran Ligh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28"/>
          <p:cNvSpPr txBox="1"/>
          <p:nvPr>
            <p:ph idx="6" type="ctrTitle"/>
          </p:nvPr>
        </p:nvSpPr>
        <p:spPr>
          <a:xfrm>
            <a:off x="618175" y="-116425"/>
            <a:ext cx="8084400" cy="3852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2"/>
                </a:solidFill>
                <a:latin typeface="Merriweather"/>
                <a:ea typeface="Merriweather"/>
                <a:cs typeface="Merriweather"/>
                <a:sym typeface="Merriweather"/>
              </a:rPr>
              <a:t>Baseline Model:</a:t>
            </a:r>
            <a:br>
              <a:rPr lang="en">
                <a:solidFill>
                  <a:schemeClr val="accent2"/>
                </a:solidFill>
                <a:latin typeface="Merriweather"/>
                <a:ea typeface="Merriweather"/>
                <a:cs typeface="Merriweather"/>
                <a:sym typeface="Merriweather"/>
              </a:rPr>
            </a:br>
            <a:br>
              <a:rPr lang="en">
                <a:solidFill>
                  <a:schemeClr val="accent2"/>
                </a:solidFill>
                <a:latin typeface="Merriweather"/>
                <a:ea typeface="Merriweather"/>
                <a:cs typeface="Merriweather"/>
                <a:sym typeface="Merriweather"/>
              </a:rPr>
            </a:br>
            <a:r>
              <a:rPr lang="en">
                <a:solidFill>
                  <a:schemeClr val="accent2"/>
                </a:solidFill>
                <a:latin typeface="Merriweather"/>
                <a:ea typeface="Merriweather"/>
                <a:cs typeface="Merriweather"/>
                <a:sym typeface="Merriweather"/>
              </a:rPr>
              <a:t>         </a:t>
            </a:r>
            <a:r>
              <a:rPr b="0" lang="en" sz="1300">
                <a:solidFill>
                  <a:schemeClr val="accent2"/>
                </a:solidFill>
                <a:latin typeface="Arial"/>
                <a:ea typeface="Arial"/>
                <a:cs typeface="Arial"/>
                <a:sym typeface="Arial"/>
              </a:rPr>
              <a:t>Our Baseline model was </a:t>
            </a:r>
            <a:r>
              <a:rPr lang="en" sz="1300">
                <a:solidFill>
                  <a:schemeClr val="accent2"/>
                </a:solidFill>
                <a:latin typeface="Arial"/>
                <a:ea typeface="Arial"/>
                <a:cs typeface="Arial"/>
                <a:sym typeface="Arial"/>
              </a:rPr>
              <a:t>XGBoost </a:t>
            </a:r>
            <a:r>
              <a:rPr b="0" lang="en" sz="1300">
                <a:solidFill>
                  <a:schemeClr val="accent2"/>
                </a:solidFill>
                <a:latin typeface="Arial"/>
                <a:ea typeface="Arial"/>
                <a:cs typeface="Arial"/>
                <a:sym typeface="Arial"/>
              </a:rPr>
              <a:t>and its performance was best due to the feature used</a:t>
            </a:r>
            <a:r>
              <a:rPr lang="en" sz="1400">
                <a:solidFill>
                  <a:schemeClr val="accent2"/>
                </a:solidFill>
                <a:latin typeface="Arial"/>
                <a:ea typeface="Arial"/>
                <a:cs typeface="Arial"/>
                <a:sym typeface="Arial"/>
              </a:rPr>
              <a:t> “sold price” </a:t>
            </a:r>
            <a:r>
              <a:rPr b="0" lang="en" sz="1300">
                <a:solidFill>
                  <a:schemeClr val="accent2"/>
                </a:solidFill>
                <a:latin typeface="Arial"/>
                <a:ea typeface="Arial"/>
                <a:cs typeface="Arial"/>
                <a:sym typeface="Arial"/>
              </a:rPr>
              <a:t>and error was low with 19%,and we select total of 10 features.</a:t>
            </a:r>
            <a:endParaRPr b="0" sz="1300">
              <a:solidFill>
                <a:schemeClr val="accent2"/>
              </a:solidFill>
              <a:latin typeface="Arial"/>
              <a:ea typeface="Arial"/>
              <a:cs typeface="Arial"/>
              <a:sym typeface="Arial"/>
            </a:endParaRPr>
          </a:p>
        </p:txBody>
      </p:sp>
      <p:pic>
        <p:nvPicPr>
          <p:cNvPr id="185" name="Google Shape;185;p28"/>
          <p:cNvPicPr preferRelativeResize="0"/>
          <p:nvPr/>
        </p:nvPicPr>
        <p:blipFill>
          <a:blip r:embed="rId3">
            <a:alphaModFix/>
          </a:blip>
          <a:stretch>
            <a:fillRect/>
          </a:stretch>
        </p:blipFill>
        <p:spPr>
          <a:xfrm>
            <a:off x="471975" y="100438"/>
            <a:ext cx="1137950" cy="607475"/>
          </a:xfrm>
          <a:prstGeom prst="rect">
            <a:avLst/>
          </a:prstGeom>
          <a:noFill/>
          <a:ln>
            <a:noFill/>
          </a:ln>
        </p:spPr>
      </p:pic>
      <p:sp>
        <p:nvSpPr>
          <p:cNvPr id="186" name="Google Shape;186;p28"/>
          <p:cNvSpPr/>
          <p:nvPr/>
        </p:nvSpPr>
        <p:spPr>
          <a:xfrm>
            <a:off x="0" y="0"/>
            <a:ext cx="365700" cy="5143500"/>
          </a:xfrm>
          <a:prstGeom prst="rect">
            <a:avLst/>
          </a:prstGeom>
          <a:solidFill>
            <a:srgbClr val="50668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tamaran Light"/>
              <a:ea typeface="Catamaran Light"/>
              <a:cs typeface="Catamaran Light"/>
              <a:sym typeface="Catamaran Light"/>
            </a:endParaRPr>
          </a:p>
        </p:txBody>
      </p:sp>
      <p:pic>
        <p:nvPicPr>
          <p:cNvPr id="187" name="Google Shape;187;p28"/>
          <p:cNvPicPr preferRelativeResize="0"/>
          <p:nvPr/>
        </p:nvPicPr>
        <p:blipFill>
          <a:blip r:embed="rId4">
            <a:alphaModFix/>
          </a:blip>
          <a:stretch>
            <a:fillRect/>
          </a:stretch>
        </p:blipFill>
        <p:spPr>
          <a:xfrm>
            <a:off x="541975" y="2964325"/>
            <a:ext cx="8343924" cy="14332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29"/>
          <p:cNvSpPr/>
          <p:nvPr/>
        </p:nvSpPr>
        <p:spPr>
          <a:xfrm>
            <a:off x="-8125" y="4810350"/>
            <a:ext cx="9144000" cy="333000"/>
          </a:xfrm>
          <a:prstGeom prst="rect">
            <a:avLst/>
          </a:prstGeom>
          <a:solidFill>
            <a:srgbClr val="50668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tamaran Light"/>
              <a:ea typeface="Catamaran Light"/>
              <a:cs typeface="Catamaran Light"/>
              <a:sym typeface="Catamaran Light"/>
            </a:endParaRPr>
          </a:p>
        </p:txBody>
      </p:sp>
      <p:pic>
        <p:nvPicPr>
          <p:cNvPr id="193" name="Google Shape;193;p29"/>
          <p:cNvPicPr preferRelativeResize="0"/>
          <p:nvPr/>
        </p:nvPicPr>
        <p:blipFill>
          <a:blip r:embed="rId3">
            <a:alphaModFix/>
          </a:blip>
          <a:stretch>
            <a:fillRect/>
          </a:stretch>
        </p:blipFill>
        <p:spPr>
          <a:xfrm>
            <a:off x="155075" y="141063"/>
            <a:ext cx="1137950" cy="607475"/>
          </a:xfrm>
          <a:prstGeom prst="rect">
            <a:avLst/>
          </a:prstGeom>
          <a:noFill/>
          <a:ln>
            <a:noFill/>
          </a:ln>
        </p:spPr>
      </p:pic>
      <p:sp>
        <p:nvSpPr>
          <p:cNvPr id="194" name="Google Shape;194;p29"/>
          <p:cNvSpPr txBox="1"/>
          <p:nvPr/>
        </p:nvSpPr>
        <p:spPr>
          <a:xfrm>
            <a:off x="857350" y="1094950"/>
            <a:ext cx="75243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chemeClr val="accent2"/>
                </a:solidFill>
                <a:latin typeface="Merriweather"/>
                <a:ea typeface="Merriweather"/>
                <a:cs typeface="Merriweather"/>
                <a:sym typeface="Merriweather"/>
              </a:rPr>
              <a:t>Week 1 Progress - Log key activities and initial findings:</a:t>
            </a:r>
            <a:endParaRPr b="1" sz="2000">
              <a:solidFill>
                <a:schemeClr val="accent2"/>
              </a:solidFill>
              <a:latin typeface="Merriweather"/>
              <a:ea typeface="Merriweather"/>
              <a:cs typeface="Merriweather"/>
              <a:sym typeface="Merriweather"/>
            </a:endParaRPr>
          </a:p>
        </p:txBody>
      </p:sp>
      <p:sp>
        <p:nvSpPr>
          <p:cNvPr id="195" name="Google Shape;195;p29"/>
          <p:cNvSpPr txBox="1"/>
          <p:nvPr/>
        </p:nvSpPr>
        <p:spPr>
          <a:xfrm>
            <a:off x="910075" y="2393975"/>
            <a:ext cx="7337400" cy="54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latin typeface="Catamaran Light"/>
                <a:ea typeface="Catamaran Light"/>
                <a:cs typeface="Catamaran Light"/>
                <a:sym typeface="Catamaran Light"/>
                <a:hlinkClick r:id="rId4"/>
              </a:rPr>
              <a:t>https://drive.google.com/file/d/1fBrvqwatsu3qSAl1djrFPiti_1ao68XZ/view?usp=sharing</a:t>
            </a:r>
            <a:endParaRPr>
              <a:solidFill>
                <a:schemeClr val="dk1"/>
              </a:solidFill>
              <a:latin typeface="Catamaran Light"/>
              <a:ea typeface="Catamaran Light"/>
              <a:cs typeface="Catamaran Light"/>
              <a:sym typeface="Catamaran Light"/>
            </a:endParaRPr>
          </a:p>
        </p:txBody>
      </p:sp>
      <p:sp>
        <p:nvSpPr>
          <p:cNvPr id="196" name="Google Shape;196;p29"/>
          <p:cNvSpPr txBox="1"/>
          <p:nvPr/>
        </p:nvSpPr>
        <p:spPr>
          <a:xfrm>
            <a:off x="952675" y="2839975"/>
            <a:ext cx="6541200" cy="54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latin typeface="Catamaran Light"/>
                <a:ea typeface="Catamaran Light"/>
                <a:cs typeface="Catamaran Light"/>
                <a:sym typeface="Catamaran Light"/>
                <a:hlinkClick r:id="rId5"/>
              </a:rPr>
              <a:t>https://drive.google.com/file/d/1Q29kq5b49T-a9vny4yDexufCipabZfee/view?usp=sharing</a:t>
            </a:r>
            <a:endParaRPr sz="1500">
              <a:solidFill>
                <a:schemeClr val="dk1"/>
              </a:solidFill>
              <a:latin typeface="Catamaran Light"/>
              <a:ea typeface="Catamaran Light"/>
              <a:cs typeface="Catamaran Light"/>
              <a:sym typeface="Catamaran Light"/>
            </a:endParaRPr>
          </a:p>
        </p:txBody>
      </p:sp>
      <p:sp>
        <p:nvSpPr>
          <p:cNvPr id="197" name="Google Shape;197;p29"/>
          <p:cNvSpPr txBox="1"/>
          <p:nvPr/>
        </p:nvSpPr>
        <p:spPr>
          <a:xfrm>
            <a:off x="894725" y="1885125"/>
            <a:ext cx="4680300" cy="54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700">
                <a:solidFill>
                  <a:schemeClr val="dk1"/>
                </a:solidFill>
                <a:latin typeface="Catamaran"/>
                <a:ea typeface="Catamaran"/>
                <a:cs typeface="Catamaran"/>
                <a:sym typeface="Catamaran"/>
              </a:rPr>
              <a:t>Log file links:</a:t>
            </a:r>
            <a:endParaRPr b="1" sz="1700">
              <a:solidFill>
                <a:schemeClr val="dk1"/>
              </a:solidFill>
              <a:latin typeface="Catamaran"/>
              <a:ea typeface="Catamaran"/>
              <a:cs typeface="Catamaran"/>
              <a:sym typeface="Catamaran"/>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201" name="Shape 201"/>
        <p:cNvGrpSpPr/>
        <p:nvPr/>
      </p:nvGrpSpPr>
      <p:grpSpPr>
        <a:xfrm>
          <a:off x="0" y="0"/>
          <a:ext cx="0" cy="0"/>
          <a:chOff x="0" y="0"/>
          <a:chExt cx="0" cy="0"/>
        </a:xfrm>
      </p:grpSpPr>
      <p:sp>
        <p:nvSpPr>
          <p:cNvPr id="202" name="Google Shape;202;p30"/>
          <p:cNvSpPr txBox="1"/>
          <p:nvPr>
            <p:ph type="ctrTitle"/>
          </p:nvPr>
        </p:nvSpPr>
        <p:spPr>
          <a:xfrm flipH="1" rot="-5091621">
            <a:off x="8320255" y="-15276"/>
            <a:ext cx="823812" cy="27802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solidFill>
                  <a:schemeClr val="lt1"/>
                </a:solidFill>
              </a:rPr>
              <a:t>ABOUT THE PROJECT</a:t>
            </a:r>
            <a:endParaRPr sz="2800">
              <a:solidFill>
                <a:schemeClr val="lt1"/>
              </a:solidFill>
            </a:endParaRPr>
          </a:p>
        </p:txBody>
      </p:sp>
      <p:sp>
        <p:nvSpPr>
          <p:cNvPr id="203" name="Google Shape;203;p30"/>
          <p:cNvSpPr/>
          <p:nvPr/>
        </p:nvSpPr>
        <p:spPr>
          <a:xfrm rot="-5400000">
            <a:off x="-2410950" y="2395650"/>
            <a:ext cx="5158800" cy="336900"/>
          </a:xfrm>
          <a:prstGeom prst="rect">
            <a:avLst/>
          </a:prstGeom>
          <a:solidFill>
            <a:srgbClr val="5066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04" name="Google Shape;204;p30"/>
          <p:cNvPicPr preferRelativeResize="0"/>
          <p:nvPr/>
        </p:nvPicPr>
        <p:blipFill>
          <a:blip r:embed="rId3">
            <a:alphaModFix/>
          </a:blip>
          <a:stretch>
            <a:fillRect/>
          </a:stretch>
        </p:blipFill>
        <p:spPr>
          <a:xfrm>
            <a:off x="577625" y="149188"/>
            <a:ext cx="1137950" cy="607475"/>
          </a:xfrm>
          <a:prstGeom prst="rect">
            <a:avLst/>
          </a:prstGeom>
          <a:noFill/>
          <a:ln>
            <a:noFill/>
          </a:ln>
        </p:spPr>
      </p:pic>
      <p:sp>
        <p:nvSpPr>
          <p:cNvPr id="205" name="Google Shape;205;p30"/>
          <p:cNvSpPr txBox="1"/>
          <p:nvPr/>
        </p:nvSpPr>
        <p:spPr>
          <a:xfrm>
            <a:off x="1064450" y="999425"/>
            <a:ext cx="7231800" cy="54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chemeClr val="dk1"/>
                </a:solidFill>
                <a:latin typeface="Merriweather"/>
                <a:ea typeface="Merriweather"/>
                <a:cs typeface="Merriweather"/>
                <a:sym typeface="Merriweather"/>
              </a:rPr>
              <a:t>Week 2 Progress - Log developments in modelling or approach adjustments</a:t>
            </a:r>
            <a:endParaRPr sz="1200">
              <a:solidFill>
                <a:schemeClr val="dk1"/>
              </a:solidFill>
              <a:latin typeface="Catamaran Light"/>
              <a:ea typeface="Catamaran Light"/>
              <a:cs typeface="Catamaran Light"/>
              <a:sym typeface="Catamaran Light"/>
            </a:endParaRPr>
          </a:p>
        </p:txBody>
      </p:sp>
      <p:sp>
        <p:nvSpPr>
          <p:cNvPr id="206" name="Google Shape;206;p30"/>
          <p:cNvSpPr txBox="1"/>
          <p:nvPr/>
        </p:nvSpPr>
        <p:spPr>
          <a:xfrm>
            <a:off x="1210725" y="2800450"/>
            <a:ext cx="6630600" cy="54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latin typeface="Catamaran Light"/>
                <a:ea typeface="Catamaran Light"/>
                <a:cs typeface="Catamaran Light"/>
                <a:sym typeface="Catamaran Light"/>
                <a:hlinkClick r:id="rId4"/>
              </a:rPr>
              <a:t>https://drive.google.com/file/d/1ke7tySi4LRVktns1CHq6B4qJtC422UF_/view?usp=sharing</a:t>
            </a:r>
            <a:endParaRPr>
              <a:solidFill>
                <a:schemeClr val="dk1"/>
              </a:solidFill>
              <a:latin typeface="Catamaran Light"/>
              <a:ea typeface="Catamaran Light"/>
              <a:cs typeface="Catamaran Light"/>
              <a:sym typeface="Catamaran Light"/>
            </a:endParaRPr>
          </a:p>
        </p:txBody>
      </p:sp>
      <p:sp>
        <p:nvSpPr>
          <p:cNvPr id="207" name="Google Shape;207;p30"/>
          <p:cNvSpPr txBox="1"/>
          <p:nvPr/>
        </p:nvSpPr>
        <p:spPr>
          <a:xfrm>
            <a:off x="1246100" y="2200050"/>
            <a:ext cx="4680300" cy="54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700">
                <a:solidFill>
                  <a:schemeClr val="dk1"/>
                </a:solidFill>
                <a:latin typeface="Catamaran"/>
                <a:ea typeface="Catamaran"/>
                <a:cs typeface="Catamaran"/>
                <a:sym typeface="Catamaran"/>
              </a:rPr>
              <a:t>Log file links:</a:t>
            </a:r>
            <a:endParaRPr b="1" sz="1700">
              <a:solidFill>
                <a:schemeClr val="dk1"/>
              </a:solidFill>
              <a:latin typeface="Catamaran"/>
              <a:ea typeface="Catamaran"/>
              <a:cs typeface="Catamaran"/>
              <a:sym typeface="Catamaran"/>
            </a:endParaRPr>
          </a:p>
        </p:txBody>
      </p:sp>
    </p:spTree>
  </p:cSld>
  <p:clrMapOvr>
    <a:masterClrMapping/>
  </p:clrMapOvr>
</p:sld>
</file>

<file path=ppt/theme/theme1.xml><?xml version="1.0" encoding="utf-8"?>
<a:theme xmlns:a="http://schemas.openxmlformats.org/drawingml/2006/main" xmlns:r="http://schemas.openxmlformats.org/officeDocument/2006/relationships" name="Engineering Project Proposal by Slidesgo">
  <a:themeElements>
    <a:clrScheme name="Simple Light">
      <a:dk1>
        <a:srgbClr val="434343"/>
      </a:dk1>
      <a:lt1>
        <a:srgbClr val="FFFFFF"/>
      </a:lt1>
      <a:dk2>
        <a:srgbClr val="595959"/>
      </a:dk2>
      <a:lt2>
        <a:srgbClr val="EEEEEE"/>
      </a:lt2>
      <a:accent1>
        <a:srgbClr val="908269"/>
      </a:accent1>
      <a:accent2>
        <a:srgbClr val="212121"/>
      </a:accent2>
      <a:accent3>
        <a:srgbClr val="CFC3AC"/>
      </a:accent3>
      <a:accent4>
        <a:srgbClr val="976E26"/>
      </a:accent4>
      <a:accent5>
        <a:srgbClr val="927D59"/>
      </a:accent5>
      <a:accent6>
        <a:srgbClr val="584F3E"/>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